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36" r:id="rId5"/>
  </p:sldMasterIdLst>
  <p:notesMasterIdLst>
    <p:notesMasterId r:id="rId14"/>
  </p:notesMasterIdLst>
  <p:handoutMasterIdLst>
    <p:handoutMasterId r:id="rId15"/>
  </p:handoutMasterIdLst>
  <p:sldIdLst>
    <p:sldId id="1367" r:id="rId6"/>
    <p:sldId id="1365" r:id="rId7"/>
    <p:sldId id="300" r:id="rId8"/>
    <p:sldId id="310" r:id="rId9"/>
    <p:sldId id="1353" r:id="rId10"/>
    <p:sldId id="1355" r:id="rId11"/>
    <p:sldId id="312" r:id="rId12"/>
    <p:sldId id="1364" r:id="rId13"/>
  </p:sldIdLst>
  <p:sldSz cx="24323675" cy="13716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pages" id="{BFCBCA8E-00E3-4C42-BA12-BB50E93E9671}">
          <p14:sldIdLst/>
        </p14:section>
        <p14:section name="Internal pages" id="{7441D39D-2AAE-4B9F-AA88-0EFA3D61CE2F}">
          <p14:sldIdLst>
            <p14:sldId id="1367"/>
            <p14:sldId id="1365"/>
            <p14:sldId id="300"/>
            <p14:sldId id="310"/>
            <p14:sldId id="1353"/>
            <p14:sldId id="1355"/>
            <p14:sldId id="312"/>
            <p14:sldId id="1364"/>
          </p14:sldIdLst>
        </p14:section>
      </p14:sectionLst>
    </p:ext>
    <p:ext uri="{EFAFB233-063F-42B5-8137-9DF3F51BA10A}">
      <p15:sldGuideLst xmlns:p15="http://schemas.microsoft.com/office/powerpoint/2012/main">
        <p15:guide id="1" orient="horz" pos="4297" userDrawn="1">
          <p15:clr>
            <a:srgbClr val="A4A3A4"/>
          </p15:clr>
        </p15:guide>
        <p15:guide id="2" pos="76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842EAE-A65A-3A0E-F9B3-16D125CC6B43}" name="BOGDAN Danijela (INTPA)" initials="B(" userId="S::danijela.bogdan@ec.europa.eu::c406d433-d497-4aba-8d8c-fe7669c7951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RRE Gwenaelle (DEVCO-EXT)" initials="CG(" lastIdx="1" clrIdx="0">
    <p:extLst>
      <p:ext uri="{19B8F6BF-5375-455C-9EA6-DF929625EA0E}">
        <p15:presenceInfo xmlns:p15="http://schemas.microsoft.com/office/powerpoint/2012/main" userId="S-1-5-21-1606980848-2025429265-839522115-1234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B8A6"/>
    <a:srgbClr val="1A53EA"/>
    <a:srgbClr val="00125C"/>
    <a:srgbClr val="FFCC02"/>
    <a:srgbClr val="FF5C55"/>
    <a:srgbClr val="903F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583" autoAdjust="0"/>
  </p:normalViewPr>
  <p:slideViewPr>
    <p:cSldViewPr snapToGrid="0">
      <p:cViewPr varScale="1">
        <p:scale>
          <a:sx n="27" d="100"/>
          <a:sy n="27" d="100"/>
        </p:scale>
        <p:origin x="1786" y="504"/>
      </p:cViewPr>
      <p:guideLst>
        <p:guide orient="horz" pos="4297"/>
        <p:guide pos="763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F9FEE7CE-91A1-447B-B52A-4F48D03ABEFF}" type="datetimeFigureOut">
              <a:rPr lang="en-GB" smtClean="0"/>
              <a:t>28/11/2023</a:t>
            </a:fld>
            <a:endParaRPr lang="en-GB"/>
          </a:p>
        </p:txBody>
      </p:sp>
      <p:sp>
        <p:nvSpPr>
          <p:cNvPr id="4" name="Footer Placeholder 3"/>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C778BA9C-0A60-486D-9733-3D29183FE04B}" type="slidenum">
              <a:rPr lang="en-GB" smtClean="0"/>
              <a:t>‹#›</a:t>
            </a:fld>
            <a:endParaRPr lang="en-GB"/>
          </a:p>
        </p:txBody>
      </p:sp>
    </p:spTree>
    <p:extLst>
      <p:ext uri="{BB962C8B-B14F-4D97-AF65-F5344CB8AC3E}">
        <p14:creationId xmlns:p14="http://schemas.microsoft.com/office/powerpoint/2010/main" val="681069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B1CD579D-E903-4AB5-965E-F64C602FACC6}" type="datetimeFigureOut">
              <a:rPr lang="en-US" smtClean="0"/>
              <a:t>11/28/2023</a:t>
            </a:fld>
            <a:endParaRPr lang="en-US"/>
          </a:p>
        </p:txBody>
      </p:sp>
      <p:sp>
        <p:nvSpPr>
          <p:cNvPr id="4" name="Slide Image Placeholder 3"/>
          <p:cNvSpPr>
            <a:spLocks noGrp="1" noRot="1" noChangeAspect="1"/>
          </p:cNvSpPr>
          <p:nvPr>
            <p:ph type="sldImg" idx="2"/>
          </p:nvPr>
        </p:nvSpPr>
        <p:spPr>
          <a:xfrm>
            <a:off x="446088" y="1235075"/>
            <a:ext cx="5905500"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5EFC37F2-CDEA-4FDC-9B1F-71094AC0CD18}" type="slidenum">
              <a:rPr lang="en-US" smtClean="0"/>
              <a:t>‹#›</a:t>
            </a:fld>
            <a:endParaRPr lang="en-US"/>
          </a:p>
        </p:txBody>
      </p:sp>
    </p:spTree>
    <p:extLst>
      <p:ext uri="{BB962C8B-B14F-4D97-AF65-F5344CB8AC3E}">
        <p14:creationId xmlns:p14="http://schemas.microsoft.com/office/powerpoint/2010/main" val="54096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EFC37F2-CDEA-4FDC-9B1F-71094AC0CD18}" type="slidenum">
              <a:rPr lang="en-US" smtClean="0"/>
              <a:t>1</a:t>
            </a:fld>
            <a:endParaRPr lang="en-US"/>
          </a:p>
        </p:txBody>
      </p:sp>
    </p:spTree>
    <p:extLst>
      <p:ext uri="{BB962C8B-B14F-4D97-AF65-F5344CB8AC3E}">
        <p14:creationId xmlns:p14="http://schemas.microsoft.com/office/powerpoint/2010/main" val="41061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EFC37F2-CDEA-4FDC-9B1F-71094AC0CD18}" type="slidenum">
              <a:rPr lang="en-US" smtClean="0"/>
              <a:t>2</a:t>
            </a:fld>
            <a:endParaRPr lang="en-US"/>
          </a:p>
        </p:txBody>
      </p:sp>
    </p:spTree>
    <p:extLst>
      <p:ext uri="{BB962C8B-B14F-4D97-AF65-F5344CB8AC3E}">
        <p14:creationId xmlns:p14="http://schemas.microsoft.com/office/powerpoint/2010/main" val="2922249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EFC37F2-CDEA-4FDC-9B1F-71094AC0CD18}" type="slidenum">
              <a:rPr lang="en-US" smtClean="0"/>
              <a:t>4</a:t>
            </a:fld>
            <a:endParaRPr lang="en-US"/>
          </a:p>
        </p:txBody>
      </p:sp>
    </p:spTree>
    <p:extLst>
      <p:ext uri="{BB962C8B-B14F-4D97-AF65-F5344CB8AC3E}">
        <p14:creationId xmlns:p14="http://schemas.microsoft.com/office/powerpoint/2010/main" val="683351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6AA947E-1370-402E-A230-A33E9CFF826B}" type="slidenum">
              <a:t>7</a:t>
            </a:fld>
            <a:endParaRPr lang="en-US"/>
          </a:p>
        </p:txBody>
      </p:sp>
    </p:spTree>
    <p:extLst>
      <p:ext uri="{BB962C8B-B14F-4D97-AF65-F5344CB8AC3E}">
        <p14:creationId xmlns:p14="http://schemas.microsoft.com/office/powerpoint/2010/main" val="3961878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684484">
            <a:off x="4621162" y="-11545596"/>
            <a:ext cx="29501091" cy="20855958"/>
          </a:xfrm>
          <a:prstGeom prst="rect">
            <a:avLst/>
          </a:prstGeom>
        </p:spPr>
      </p:pic>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3400">
            <a:off x="-14005632" y="-2260293"/>
            <a:ext cx="29501091" cy="20855958"/>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FFCC0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44177" y="12052974"/>
            <a:ext cx="2052580" cy="154354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4177" y="13665"/>
            <a:ext cx="3979515" cy="2398612"/>
          </a:xfrm>
          <a:prstGeom prst="rect">
            <a:avLst/>
          </a:prstGeom>
        </p:spPr>
      </p:pic>
    </p:spTree>
    <p:extLst>
      <p:ext uri="{BB962C8B-B14F-4D97-AF65-F5344CB8AC3E}">
        <p14:creationId xmlns:p14="http://schemas.microsoft.com/office/powerpoint/2010/main" val="2369174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672253" y="730251"/>
            <a:ext cx="9627118" cy="2568120"/>
          </a:xfrm>
        </p:spPr>
        <p:txBody>
          <a:bodyPr>
            <a:noAutofit/>
          </a:bodyPr>
          <a:lstStyle>
            <a:lvl1pPr>
              <a:defRPr sz="54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9627119"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38219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18B8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1679757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903F9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3869777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FFCC0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4134225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00125C"/>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388822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p:cNvSpPr/>
          <p:nvPr userDrawn="1"/>
        </p:nvSpPr>
        <p:spPr>
          <a:xfrm>
            <a:off x="-1" y="1"/>
            <a:ext cx="15218230" cy="13716000"/>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5218229" y="0"/>
            <a:ext cx="9105446"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672253" y="1350737"/>
            <a:ext cx="7863634" cy="2568120"/>
          </a:xfrm>
        </p:spPr>
        <p:txBody>
          <a:bodyPr>
            <a:noAutofit/>
          </a:bodyPr>
          <a:lstStyle>
            <a:lvl1pPr>
              <a:defRPr sz="66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3" y="4604657"/>
            <a:ext cx="5148942" cy="7749268"/>
          </a:xfrm>
        </p:spPr>
        <p:txBody>
          <a:bodyPr>
            <a:normAutofit/>
          </a:bodyPr>
          <a:lstStyle>
            <a:lvl1pPr marL="0" marR="0" indent="0" algn="l" defTabSz="1824319" rtl="0" eaLnBrk="1" fontAlgn="auto" latinLnBrk="0" hangingPunct="1">
              <a:lnSpc>
                <a:spcPct val="100000"/>
              </a:lnSpc>
              <a:spcBef>
                <a:spcPts val="1995"/>
              </a:spcBef>
              <a:spcAft>
                <a:spcPts val="0"/>
              </a:spcAft>
              <a:buClrTx/>
              <a:buSzTx/>
              <a:buFont typeface="Arial" panose="020B0604020202020204" pitchFamily="34" charset="0"/>
              <a:buNone/>
              <a:tabLst/>
              <a:defRPr sz="4600" b="1" i="1">
                <a:solidFill>
                  <a:srgbClr val="FFCC02"/>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marL="0" marR="0" lvl="0" indent="0" algn="l" defTabSz="1824319" rtl="0" eaLnBrk="1" fontAlgn="auto" latinLnBrk="0" hangingPunct="1">
              <a:lnSpc>
                <a:spcPct val="90000"/>
              </a:lnSpc>
              <a:spcBef>
                <a:spcPts val="1995"/>
              </a:spcBef>
              <a:spcAft>
                <a:spcPts val="0"/>
              </a:spcAft>
              <a:buClrTx/>
              <a:buSzTx/>
              <a:buFont typeface="Arial" panose="020B0604020202020204" pitchFamily="34" charset="0"/>
              <a:buNone/>
              <a:tabLst/>
              <a:defRPr/>
            </a:pPr>
            <a:r>
              <a:rPr lang="en-US"/>
              <a:t>Edit Master text styles</a:t>
            </a:r>
          </a:p>
          <a:p>
            <a:pPr lvl="0"/>
            <a:endParaRPr lang="en-US"/>
          </a:p>
        </p:txBody>
      </p:sp>
      <p:sp>
        <p:nvSpPr>
          <p:cNvPr id="10" name="Content Placeholder 2"/>
          <p:cNvSpPr>
            <a:spLocks noGrp="1"/>
          </p:cNvSpPr>
          <p:nvPr>
            <p:ph sz="half" idx="14"/>
          </p:nvPr>
        </p:nvSpPr>
        <p:spPr>
          <a:xfrm>
            <a:off x="7315200" y="4604657"/>
            <a:ext cx="6727370" cy="7749268"/>
          </a:xfrm>
        </p:spPr>
        <p:txBody>
          <a:bodyPr>
            <a:normAutofit/>
          </a:bodyPr>
          <a:lstStyle>
            <a:lvl1pPr marL="0" indent="0">
              <a:buNone/>
              <a:defRPr sz="4400" b="0" i="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702584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4056" y="-3342595"/>
            <a:ext cx="21450300" cy="7534275"/>
          </a:xfrm>
          <a:prstGeom prst="rect">
            <a:avLst/>
          </a:prstGeom>
        </p:spPr>
      </p:pic>
      <p:sp>
        <p:nvSpPr>
          <p:cNvPr id="9" name="Content Placeholder 2"/>
          <p:cNvSpPr>
            <a:spLocks noGrp="1"/>
          </p:cNvSpPr>
          <p:nvPr>
            <p:ph sz="half" idx="1"/>
          </p:nvPr>
        </p:nvSpPr>
        <p:spPr>
          <a:xfrm>
            <a:off x="12530752" y="3717471"/>
            <a:ext cx="10119697"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8" name="Title 1"/>
          <p:cNvSpPr>
            <a:spLocks noGrp="1"/>
          </p:cNvSpPr>
          <p:nvPr>
            <p:ph type="title"/>
          </p:nvPr>
        </p:nvSpPr>
        <p:spPr>
          <a:xfrm>
            <a:off x="4735286" y="1154794"/>
            <a:ext cx="17915163" cy="1803399"/>
          </a:xfrm>
        </p:spPr>
        <p:txBody>
          <a:bodyPr>
            <a:noAutofit/>
          </a:bodyPr>
          <a:lstStyle>
            <a:lvl1pPr>
              <a:defRPr sz="6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0"/>
          </p:nvPr>
        </p:nvSpPr>
        <p:spPr>
          <a:xfrm>
            <a:off x="1824653" y="3714750"/>
            <a:ext cx="10119697"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216192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4056" y="-3342595"/>
            <a:ext cx="21450300" cy="7534275"/>
          </a:xfrm>
          <a:prstGeom prst="rect">
            <a:avLst/>
          </a:prstGeom>
        </p:spPr>
      </p:pic>
      <p:sp>
        <p:nvSpPr>
          <p:cNvPr id="8" name="Title 1"/>
          <p:cNvSpPr>
            <a:spLocks noGrp="1"/>
          </p:cNvSpPr>
          <p:nvPr>
            <p:ph type="title"/>
          </p:nvPr>
        </p:nvSpPr>
        <p:spPr>
          <a:xfrm>
            <a:off x="4735286" y="1154794"/>
            <a:ext cx="17915163" cy="1803399"/>
          </a:xfrm>
        </p:spPr>
        <p:txBody>
          <a:bodyPr>
            <a:noAutofit/>
          </a:bodyPr>
          <a:lstStyle>
            <a:lvl1pPr>
              <a:defRPr sz="6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3" y="3562350"/>
            <a:ext cx="6622661"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15" name="Content Placeholder 2"/>
          <p:cNvSpPr>
            <a:spLocks noGrp="1"/>
          </p:cNvSpPr>
          <p:nvPr>
            <p:ph sz="half" idx="10"/>
          </p:nvPr>
        </p:nvSpPr>
        <p:spPr>
          <a:xfrm>
            <a:off x="8850037" y="3534066"/>
            <a:ext cx="6622661"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16" name="Content Placeholder 2"/>
          <p:cNvSpPr>
            <a:spLocks noGrp="1"/>
          </p:cNvSpPr>
          <p:nvPr>
            <p:ph sz="half" idx="11"/>
          </p:nvPr>
        </p:nvSpPr>
        <p:spPr>
          <a:xfrm>
            <a:off x="16027788" y="3556627"/>
            <a:ext cx="6622661"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3754561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4056" y="-3342595"/>
            <a:ext cx="21450300" cy="7534275"/>
          </a:xfrm>
          <a:prstGeom prst="rect">
            <a:avLst/>
          </a:prstGeom>
        </p:spPr>
      </p:pic>
      <p:sp>
        <p:nvSpPr>
          <p:cNvPr id="8" name="Title 1"/>
          <p:cNvSpPr>
            <a:spLocks noGrp="1"/>
          </p:cNvSpPr>
          <p:nvPr>
            <p:ph type="title"/>
          </p:nvPr>
        </p:nvSpPr>
        <p:spPr>
          <a:xfrm>
            <a:off x="4735286" y="1154794"/>
            <a:ext cx="17915163" cy="1803399"/>
          </a:xfrm>
        </p:spPr>
        <p:txBody>
          <a:bodyPr>
            <a:noAutofit/>
          </a:bodyPr>
          <a:lstStyle>
            <a:lvl1pPr>
              <a:defRPr sz="6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3" y="6270171"/>
            <a:ext cx="9692433" cy="6083754"/>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22" name="Content Placeholder 2"/>
          <p:cNvSpPr>
            <a:spLocks noGrp="1"/>
          </p:cNvSpPr>
          <p:nvPr>
            <p:ph sz="half" idx="14"/>
          </p:nvPr>
        </p:nvSpPr>
        <p:spPr>
          <a:xfrm>
            <a:off x="1672252" y="3951451"/>
            <a:ext cx="9692433" cy="1861520"/>
          </a:xfrm>
        </p:spPr>
        <p:txBody>
          <a:bodyPr>
            <a:normAutofit/>
          </a:bodyPr>
          <a:lstStyle>
            <a:lvl1pPr marL="0" indent="0">
              <a:buFont typeface="Arial" panose="020B0604020202020204" pitchFamily="34" charset="0"/>
              <a:buNone/>
              <a:defRPr sz="5400" b="1">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24" name="Content Placeholder 2"/>
          <p:cNvSpPr>
            <a:spLocks noGrp="1"/>
          </p:cNvSpPr>
          <p:nvPr>
            <p:ph sz="half" idx="15"/>
          </p:nvPr>
        </p:nvSpPr>
        <p:spPr>
          <a:xfrm>
            <a:off x="12246430" y="6241887"/>
            <a:ext cx="10404020" cy="6083754"/>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25" name="Content Placeholder 2"/>
          <p:cNvSpPr>
            <a:spLocks noGrp="1"/>
          </p:cNvSpPr>
          <p:nvPr>
            <p:ph sz="half" idx="16"/>
          </p:nvPr>
        </p:nvSpPr>
        <p:spPr>
          <a:xfrm>
            <a:off x="12246429" y="3923167"/>
            <a:ext cx="10404020" cy="1861520"/>
          </a:xfrm>
        </p:spPr>
        <p:txBody>
          <a:bodyPr>
            <a:normAutofit/>
          </a:bodyPr>
          <a:lstStyle>
            <a:lvl1pPr marL="0" indent="0">
              <a:buFont typeface="Arial" panose="020B0604020202020204" pitchFamily="34" charset="0"/>
              <a:buNone/>
              <a:defRPr sz="5400" b="1">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1072873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5" name="Rectangle 34"/>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Picture Placeholder 2"/>
          <p:cNvSpPr>
            <a:spLocks noGrp="1"/>
          </p:cNvSpPr>
          <p:nvPr>
            <p:ph type="pic" sz="quarter" idx="11"/>
          </p:nvPr>
        </p:nvSpPr>
        <p:spPr>
          <a:xfrm>
            <a:off x="19739811" y="0"/>
            <a:ext cx="4567822" cy="4567822"/>
          </a:xfrm>
          <a:ln>
            <a:noFill/>
          </a:ln>
        </p:spPr>
      </p:sp>
      <p:sp>
        <p:nvSpPr>
          <p:cNvPr id="27" name="Picture Placeholder 2"/>
          <p:cNvSpPr>
            <a:spLocks noGrp="1"/>
          </p:cNvSpPr>
          <p:nvPr>
            <p:ph type="pic" sz="quarter" idx="15"/>
          </p:nvPr>
        </p:nvSpPr>
        <p:spPr>
          <a:xfrm>
            <a:off x="15204073" y="4567821"/>
            <a:ext cx="4567822" cy="4605423"/>
          </a:xfrm>
          <a:ln>
            <a:noFill/>
          </a:ln>
        </p:spPr>
      </p:sp>
      <p:sp>
        <p:nvSpPr>
          <p:cNvPr id="29" name="Title 1"/>
          <p:cNvSpPr>
            <a:spLocks noGrp="1"/>
          </p:cNvSpPr>
          <p:nvPr>
            <p:ph type="title"/>
          </p:nvPr>
        </p:nvSpPr>
        <p:spPr>
          <a:xfrm>
            <a:off x="1672252" y="730251"/>
            <a:ext cx="11875305" cy="1242928"/>
          </a:xfrm>
        </p:spPr>
        <p:txBody>
          <a:bodyPr>
            <a:noAutofit/>
          </a:bodyPr>
          <a:lstStyle>
            <a:lvl1pPr>
              <a:defRPr sz="6000" b="1">
                <a:solidFill>
                  <a:schemeClr val="accent1"/>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30" name="Content Placeholder 2"/>
          <p:cNvSpPr>
            <a:spLocks noGrp="1"/>
          </p:cNvSpPr>
          <p:nvPr>
            <p:ph sz="half" idx="1"/>
          </p:nvPr>
        </p:nvSpPr>
        <p:spPr>
          <a:xfrm>
            <a:off x="1672252" y="2358190"/>
            <a:ext cx="11875305" cy="9995736"/>
          </a:xfrm>
        </p:spPr>
        <p:txBody>
          <a:bodyPr>
            <a:normAutofit/>
          </a:bodyPr>
          <a:lstStyle>
            <a:lvl1pPr marL="0" indent="0">
              <a:lnSpc>
                <a:spcPct val="100000"/>
              </a:lnSpc>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31" name="Rectangle 30"/>
          <p:cNvSpPr/>
          <p:nvPr userDrawn="1"/>
        </p:nvSpPr>
        <p:spPr>
          <a:xfrm>
            <a:off x="19779917" y="4567821"/>
            <a:ext cx="4567822" cy="4605423"/>
          </a:xfrm>
          <a:prstGeom prst="rect">
            <a:avLst/>
          </a:prstGeom>
          <a:solidFill>
            <a:srgbClr val="FFCC0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2" name="Rectangle 31"/>
          <p:cNvSpPr/>
          <p:nvPr userDrawn="1"/>
        </p:nvSpPr>
        <p:spPr>
          <a:xfrm>
            <a:off x="15188031" y="9173245"/>
            <a:ext cx="4591884" cy="4567822"/>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3" name="Rectangle 32"/>
          <p:cNvSpPr/>
          <p:nvPr userDrawn="1"/>
        </p:nvSpPr>
        <p:spPr>
          <a:xfrm>
            <a:off x="15188031" y="13538"/>
            <a:ext cx="4575842" cy="4554283"/>
          </a:xfrm>
          <a:prstGeom prst="rect">
            <a:avLst/>
          </a:prstGeom>
          <a:solidFill>
            <a:srgbClr val="18B8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4" name="Rectangle 33"/>
          <p:cNvSpPr/>
          <p:nvPr userDrawn="1"/>
        </p:nvSpPr>
        <p:spPr>
          <a:xfrm>
            <a:off x="19755853" y="9173245"/>
            <a:ext cx="4591885" cy="4567822"/>
          </a:xfrm>
          <a:prstGeom prst="rect">
            <a:avLst/>
          </a:prstGeom>
          <a:solidFill>
            <a:srgbClr val="0012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7" name="Content Placeholder 2"/>
          <p:cNvSpPr>
            <a:spLocks noGrp="1"/>
          </p:cNvSpPr>
          <p:nvPr>
            <p:ph sz="half" idx="16"/>
          </p:nvPr>
        </p:nvSpPr>
        <p:spPr>
          <a:xfrm>
            <a:off x="15543097" y="508860"/>
            <a:ext cx="3857691" cy="3563639"/>
          </a:xfrm>
        </p:spPr>
        <p:txBody>
          <a:bodyPr>
            <a:normAutofit/>
          </a:bodyPr>
          <a:lstStyle>
            <a:lvl1pPr marL="0" indent="0">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38" name="Content Placeholder 2"/>
          <p:cNvSpPr>
            <a:spLocks noGrp="1"/>
          </p:cNvSpPr>
          <p:nvPr>
            <p:ph sz="half" idx="17"/>
          </p:nvPr>
        </p:nvSpPr>
        <p:spPr>
          <a:xfrm>
            <a:off x="20134982" y="5121370"/>
            <a:ext cx="3857691" cy="3563639"/>
          </a:xfrm>
        </p:spPr>
        <p:txBody>
          <a:bodyPr>
            <a:normAutofit/>
          </a:bodyPr>
          <a:lstStyle>
            <a:lvl1pPr marL="0" indent="0">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39" name="Content Placeholder 2"/>
          <p:cNvSpPr>
            <a:spLocks noGrp="1"/>
          </p:cNvSpPr>
          <p:nvPr>
            <p:ph sz="half" idx="18"/>
          </p:nvPr>
        </p:nvSpPr>
        <p:spPr>
          <a:xfrm>
            <a:off x="15543096" y="9675336"/>
            <a:ext cx="3857691" cy="3563639"/>
          </a:xfrm>
        </p:spPr>
        <p:txBody>
          <a:bodyPr>
            <a:normAutofit/>
          </a:bodyPr>
          <a:lstStyle>
            <a:lvl1pPr marL="0" indent="0">
              <a:buNone/>
              <a:defRPr sz="48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40" name="Content Placeholder 2"/>
          <p:cNvSpPr>
            <a:spLocks noGrp="1"/>
          </p:cNvSpPr>
          <p:nvPr>
            <p:ph sz="half" idx="19"/>
          </p:nvPr>
        </p:nvSpPr>
        <p:spPr>
          <a:xfrm>
            <a:off x="20134982" y="9726793"/>
            <a:ext cx="3857691" cy="3563639"/>
          </a:xfrm>
        </p:spPr>
        <p:txBody>
          <a:bodyPr>
            <a:normAutofit/>
          </a:bodyPr>
          <a:lstStyle>
            <a:lvl1pPr marL="0" indent="0">
              <a:buNone/>
              <a:defRPr sz="48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230136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892662">
            <a:off x="-4115749" y="-9047591"/>
            <a:ext cx="32555174" cy="35814855"/>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FFCC0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44177" y="12052974"/>
            <a:ext cx="2052580" cy="154354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452" y="-11562"/>
            <a:ext cx="4028040" cy="2419573"/>
          </a:xfrm>
          <a:prstGeom prst="rect">
            <a:avLst/>
          </a:prstGeom>
        </p:spPr>
      </p:pic>
    </p:spTree>
    <p:extLst>
      <p:ext uri="{BB962C8B-B14F-4D97-AF65-F5344CB8AC3E}">
        <p14:creationId xmlns:p14="http://schemas.microsoft.com/office/powerpoint/2010/main" val="1704750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4" name="Title 1"/>
          <p:cNvSpPr>
            <a:spLocks noGrp="1"/>
          </p:cNvSpPr>
          <p:nvPr>
            <p:ph type="title"/>
          </p:nvPr>
        </p:nvSpPr>
        <p:spPr>
          <a:xfrm>
            <a:off x="1672253" y="730251"/>
            <a:ext cx="7863634" cy="2568120"/>
          </a:xfrm>
        </p:spPr>
        <p:txBody>
          <a:bodyPr>
            <a:noAutofit/>
          </a:bodyPr>
          <a:lstStyle>
            <a:lvl1pPr>
              <a:defRPr sz="6000" b="1">
                <a:solidFill>
                  <a:schemeClr val="accent1"/>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5"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10" name="Picture Placeholder 2"/>
          <p:cNvSpPr>
            <a:spLocks noGrp="1"/>
          </p:cNvSpPr>
          <p:nvPr>
            <p:ph type="pic" sz="quarter" idx="15"/>
          </p:nvPr>
        </p:nvSpPr>
        <p:spPr>
          <a:xfrm>
            <a:off x="17469852" y="6862177"/>
            <a:ext cx="6853823" cy="6853823"/>
          </a:xfrm>
        </p:spPr>
      </p:sp>
      <p:sp>
        <p:nvSpPr>
          <p:cNvPr id="11" name="Picture Placeholder 2"/>
          <p:cNvSpPr>
            <a:spLocks noGrp="1"/>
          </p:cNvSpPr>
          <p:nvPr>
            <p:ph type="pic" sz="quarter" idx="16"/>
          </p:nvPr>
        </p:nvSpPr>
        <p:spPr>
          <a:xfrm>
            <a:off x="10616029" y="12533"/>
            <a:ext cx="6853823" cy="6853823"/>
          </a:xfrm>
        </p:spPr>
      </p:sp>
      <p:sp>
        <p:nvSpPr>
          <p:cNvPr id="16" name="Rectangle 15"/>
          <p:cNvSpPr/>
          <p:nvPr userDrawn="1"/>
        </p:nvSpPr>
        <p:spPr>
          <a:xfrm>
            <a:off x="17469852" y="8355"/>
            <a:ext cx="6853823" cy="6862177"/>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7" name="Rectangle 16"/>
          <p:cNvSpPr/>
          <p:nvPr userDrawn="1"/>
        </p:nvSpPr>
        <p:spPr>
          <a:xfrm>
            <a:off x="10616398" y="6860090"/>
            <a:ext cx="6853823" cy="6862177"/>
          </a:xfrm>
          <a:prstGeom prst="rect">
            <a:avLst/>
          </a:prstGeom>
          <a:solidFill>
            <a:srgbClr val="0012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Content Placeholder 2"/>
          <p:cNvSpPr>
            <a:spLocks noGrp="1"/>
          </p:cNvSpPr>
          <p:nvPr>
            <p:ph sz="half" idx="17"/>
          </p:nvPr>
        </p:nvSpPr>
        <p:spPr>
          <a:xfrm>
            <a:off x="18223070" y="716597"/>
            <a:ext cx="5388044" cy="5390289"/>
          </a:xfrm>
        </p:spPr>
        <p:txBody>
          <a:bodyPr>
            <a:normAutofit/>
          </a:bodyPr>
          <a:lstStyle>
            <a:lvl1pPr marL="0" indent="0">
              <a:buNone/>
              <a:defRPr sz="4800">
                <a:solidFill>
                  <a:srgbClr val="FFCC02"/>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20" name="Content Placeholder 2"/>
          <p:cNvSpPr>
            <a:spLocks noGrp="1"/>
          </p:cNvSpPr>
          <p:nvPr>
            <p:ph sz="half" idx="18"/>
          </p:nvPr>
        </p:nvSpPr>
        <p:spPr>
          <a:xfrm>
            <a:off x="11348918" y="7734257"/>
            <a:ext cx="5388044" cy="5390289"/>
          </a:xfrm>
        </p:spPr>
        <p:txBody>
          <a:bodyPr>
            <a:normAutofit/>
          </a:bodyPr>
          <a:lstStyle>
            <a:lvl1pPr marL="0" indent="0">
              <a:buNone/>
              <a:defRPr sz="48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151900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11977788" y="1"/>
            <a:ext cx="12345887" cy="13716000"/>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xfrm>
            <a:off x="17178595" y="12712701"/>
            <a:ext cx="5472827" cy="730250"/>
          </a:xfrm>
        </p:spPr>
        <p:txBody>
          <a:bodyPr/>
          <a:lstStyle/>
          <a:p>
            <a:fld id="{3D9A93CF-29B1-423F-8996-26EFEE32DDF9}" type="slidenum">
              <a:rPr lang="en-US" smtClean="0"/>
              <a:t>‹#›</a:t>
            </a:fld>
            <a:endParaRPr lang="en-US"/>
          </a:p>
        </p:txBody>
      </p:sp>
      <p:sp>
        <p:nvSpPr>
          <p:cNvPr id="7" name="Picture Placeholder 4"/>
          <p:cNvSpPr>
            <a:spLocks noGrp="1"/>
          </p:cNvSpPr>
          <p:nvPr>
            <p:ph type="pic" sz="quarter" idx="13"/>
          </p:nvPr>
        </p:nvSpPr>
        <p:spPr>
          <a:xfrm>
            <a:off x="0"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3781314" y="730251"/>
            <a:ext cx="8870108" cy="11709400"/>
          </a:xfrm>
        </p:spPr>
        <p:txBody>
          <a:bodyPr>
            <a:noAutofit/>
          </a:bodyPr>
          <a:lstStyle>
            <a:lvl1pPr>
              <a:defRPr sz="7200" b="1" i="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526055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a:off x="11977788" y="1"/>
            <a:ext cx="12345887" cy="13716000"/>
          </a:xfrm>
          <a:prstGeom prst="rect">
            <a:avLst/>
          </a:prstGeom>
          <a:solidFill>
            <a:srgbClr val="18B8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xfrm>
            <a:off x="17178595" y="12712701"/>
            <a:ext cx="5472827" cy="730250"/>
          </a:xfrm>
        </p:spPr>
        <p:txBody>
          <a:bodyPr/>
          <a:lstStyle/>
          <a:p>
            <a:fld id="{3D9A93CF-29B1-423F-8996-26EFEE32DDF9}" type="slidenum">
              <a:rPr lang="en-US" smtClean="0"/>
              <a:t>‹#›</a:t>
            </a:fld>
            <a:endParaRPr lang="en-US"/>
          </a:p>
        </p:txBody>
      </p:sp>
      <p:sp>
        <p:nvSpPr>
          <p:cNvPr id="7" name="Picture Placeholder 4"/>
          <p:cNvSpPr>
            <a:spLocks noGrp="1"/>
          </p:cNvSpPr>
          <p:nvPr>
            <p:ph type="pic" sz="quarter" idx="13"/>
          </p:nvPr>
        </p:nvSpPr>
        <p:spPr>
          <a:xfrm>
            <a:off x="0"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3781314" y="730251"/>
            <a:ext cx="8870108" cy="11709400"/>
          </a:xfrm>
        </p:spPr>
        <p:txBody>
          <a:bodyPr>
            <a:noAutofit/>
          </a:bodyPr>
          <a:lstStyle>
            <a:lvl1pPr>
              <a:defRPr sz="7200" b="1" i="1">
                <a:solidFill>
                  <a:srgbClr val="00125C"/>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202448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Picture Placeholder 2"/>
          <p:cNvSpPr>
            <a:spLocks noGrp="1"/>
          </p:cNvSpPr>
          <p:nvPr>
            <p:ph type="pic" sz="quarter" idx="11"/>
          </p:nvPr>
        </p:nvSpPr>
        <p:spPr>
          <a:xfrm>
            <a:off x="19755853" y="0"/>
            <a:ext cx="4567822" cy="4567822"/>
          </a:xfrm>
          <a:ln>
            <a:noFill/>
          </a:ln>
        </p:spPr>
      </p:sp>
      <p:sp>
        <p:nvSpPr>
          <p:cNvPr id="9" name="Picture Placeholder 2"/>
          <p:cNvSpPr>
            <a:spLocks noGrp="1"/>
          </p:cNvSpPr>
          <p:nvPr>
            <p:ph type="pic" sz="quarter" idx="12"/>
          </p:nvPr>
        </p:nvSpPr>
        <p:spPr>
          <a:xfrm>
            <a:off x="19755853" y="4567822"/>
            <a:ext cx="4567822" cy="4567822"/>
          </a:xfrm>
        </p:spPr>
      </p:sp>
      <p:sp>
        <p:nvSpPr>
          <p:cNvPr id="10" name="Picture Placeholder 2"/>
          <p:cNvSpPr>
            <a:spLocks noGrp="1"/>
          </p:cNvSpPr>
          <p:nvPr>
            <p:ph type="pic" sz="quarter" idx="13"/>
          </p:nvPr>
        </p:nvSpPr>
        <p:spPr>
          <a:xfrm>
            <a:off x="19755853" y="9135644"/>
            <a:ext cx="4567822" cy="4567822"/>
          </a:xfrm>
          <a:ln>
            <a:noFill/>
          </a:ln>
        </p:spPr>
      </p:sp>
      <p:sp>
        <p:nvSpPr>
          <p:cNvPr id="13" name="Picture Placeholder 2"/>
          <p:cNvSpPr>
            <a:spLocks noGrp="1"/>
          </p:cNvSpPr>
          <p:nvPr>
            <p:ph type="pic" sz="quarter" idx="14"/>
          </p:nvPr>
        </p:nvSpPr>
        <p:spPr>
          <a:xfrm>
            <a:off x="15188031" y="12534"/>
            <a:ext cx="4567822" cy="4567822"/>
          </a:xfrm>
        </p:spPr>
      </p:sp>
      <p:sp>
        <p:nvSpPr>
          <p:cNvPr id="14" name="Picture Placeholder 2"/>
          <p:cNvSpPr>
            <a:spLocks noGrp="1"/>
          </p:cNvSpPr>
          <p:nvPr>
            <p:ph type="pic" sz="quarter" idx="15"/>
          </p:nvPr>
        </p:nvSpPr>
        <p:spPr>
          <a:xfrm>
            <a:off x="15188031" y="4580356"/>
            <a:ext cx="4567822" cy="4567822"/>
          </a:xfrm>
          <a:ln>
            <a:noFill/>
          </a:ln>
        </p:spPr>
      </p:sp>
      <p:sp>
        <p:nvSpPr>
          <p:cNvPr id="15" name="Picture Placeholder 2"/>
          <p:cNvSpPr>
            <a:spLocks noGrp="1"/>
          </p:cNvSpPr>
          <p:nvPr>
            <p:ph type="pic" sz="quarter" idx="16"/>
          </p:nvPr>
        </p:nvSpPr>
        <p:spPr>
          <a:xfrm>
            <a:off x="15188031" y="9148178"/>
            <a:ext cx="4567822" cy="4567822"/>
          </a:xfrm>
        </p:spPr>
      </p:sp>
    </p:spTree>
    <p:extLst>
      <p:ext uri="{BB962C8B-B14F-4D97-AF65-F5344CB8AC3E}">
        <p14:creationId xmlns:p14="http://schemas.microsoft.com/office/powerpoint/2010/main" val="6381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sz="quarter" idx="14"/>
          </p:nvPr>
        </p:nvSpPr>
        <p:spPr>
          <a:xfrm>
            <a:off x="17469852" y="12533"/>
            <a:ext cx="6853823" cy="6853823"/>
          </a:xfrm>
        </p:spPr>
      </p:sp>
      <p:sp>
        <p:nvSpPr>
          <p:cNvPr id="9" name="Picture Placeholder 2"/>
          <p:cNvSpPr>
            <a:spLocks noGrp="1"/>
          </p:cNvSpPr>
          <p:nvPr>
            <p:ph type="pic" sz="quarter" idx="15"/>
          </p:nvPr>
        </p:nvSpPr>
        <p:spPr>
          <a:xfrm>
            <a:off x="17469852" y="6862177"/>
            <a:ext cx="6853823" cy="6853823"/>
          </a:xfrm>
        </p:spPr>
      </p:sp>
      <p:sp>
        <p:nvSpPr>
          <p:cNvPr id="10" name="Picture Placeholder 2"/>
          <p:cNvSpPr>
            <a:spLocks noGrp="1"/>
          </p:cNvSpPr>
          <p:nvPr>
            <p:ph type="pic" sz="quarter" idx="16"/>
          </p:nvPr>
        </p:nvSpPr>
        <p:spPr>
          <a:xfrm>
            <a:off x="10616029" y="12533"/>
            <a:ext cx="6853823" cy="6853823"/>
          </a:xfrm>
        </p:spPr>
      </p:sp>
      <p:sp>
        <p:nvSpPr>
          <p:cNvPr id="11" name="Picture Placeholder 2"/>
          <p:cNvSpPr>
            <a:spLocks noGrp="1"/>
          </p:cNvSpPr>
          <p:nvPr>
            <p:ph type="pic" sz="quarter" idx="17"/>
          </p:nvPr>
        </p:nvSpPr>
        <p:spPr>
          <a:xfrm>
            <a:off x="10616029" y="6862177"/>
            <a:ext cx="6853823" cy="6853823"/>
          </a:xfrm>
        </p:spPr>
      </p:sp>
    </p:spTree>
    <p:extLst>
      <p:ext uri="{BB962C8B-B14F-4D97-AF65-F5344CB8AC3E}">
        <p14:creationId xmlns:p14="http://schemas.microsoft.com/office/powerpoint/2010/main" val="3255077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Tree>
    <p:extLst>
      <p:ext uri="{BB962C8B-B14F-4D97-AF65-F5344CB8AC3E}">
        <p14:creationId xmlns:p14="http://schemas.microsoft.com/office/powerpoint/2010/main" val="1156256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6630" y="730250"/>
            <a:ext cx="5244792"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2253" y="730250"/>
            <a:ext cx="15430331"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Tree>
    <p:extLst>
      <p:ext uri="{BB962C8B-B14F-4D97-AF65-F5344CB8AC3E}">
        <p14:creationId xmlns:p14="http://schemas.microsoft.com/office/powerpoint/2010/main" val="2631583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8" name="Picture Placeholder 2"/>
          <p:cNvSpPr>
            <a:spLocks noGrp="1"/>
          </p:cNvSpPr>
          <p:nvPr>
            <p:ph type="pic" sz="quarter" idx="11"/>
          </p:nvPr>
        </p:nvSpPr>
        <p:spPr>
          <a:xfrm>
            <a:off x="13703466" y="0"/>
            <a:ext cx="4567822" cy="4567822"/>
          </a:xfrm>
          <a:ln>
            <a:noFill/>
          </a:ln>
        </p:spPr>
      </p:sp>
      <p:sp>
        <p:nvSpPr>
          <p:cNvPr id="9" name="Picture Placeholder 2"/>
          <p:cNvSpPr>
            <a:spLocks noGrp="1"/>
          </p:cNvSpPr>
          <p:nvPr>
            <p:ph type="pic" sz="quarter" idx="12"/>
          </p:nvPr>
        </p:nvSpPr>
        <p:spPr>
          <a:xfrm>
            <a:off x="13703466" y="4567822"/>
            <a:ext cx="4567822" cy="4567822"/>
          </a:xfrm>
        </p:spPr>
      </p:sp>
      <p:sp>
        <p:nvSpPr>
          <p:cNvPr id="10" name="Picture Placeholder 2"/>
          <p:cNvSpPr>
            <a:spLocks noGrp="1"/>
          </p:cNvSpPr>
          <p:nvPr>
            <p:ph type="pic" sz="quarter" idx="13"/>
          </p:nvPr>
        </p:nvSpPr>
        <p:spPr>
          <a:xfrm>
            <a:off x="13703466" y="9135644"/>
            <a:ext cx="4567822" cy="4567822"/>
          </a:xfrm>
          <a:ln>
            <a:noFill/>
          </a:ln>
        </p:spPr>
      </p:sp>
      <p:sp>
        <p:nvSpPr>
          <p:cNvPr id="13" name="Picture Placeholder 2"/>
          <p:cNvSpPr>
            <a:spLocks noGrp="1"/>
          </p:cNvSpPr>
          <p:nvPr>
            <p:ph type="pic" sz="quarter" idx="14"/>
          </p:nvPr>
        </p:nvSpPr>
        <p:spPr>
          <a:xfrm>
            <a:off x="9135644" y="12534"/>
            <a:ext cx="4567822" cy="4567822"/>
          </a:xfrm>
        </p:spPr>
      </p:sp>
      <p:sp>
        <p:nvSpPr>
          <p:cNvPr id="14" name="Picture Placeholder 2"/>
          <p:cNvSpPr>
            <a:spLocks noGrp="1"/>
          </p:cNvSpPr>
          <p:nvPr>
            <p:ph type="pic" sz="quarter" idx="15"/>
          </p:nvPr>
        </p:nvSpPr>
        <p:spPr>
          <a:xfrm>
            <a:off x="9135644" y="4580356"/>
            <a:ext cx="4567822" cy="4567822"/>
          </a:xfrm>
          <a:ln>
            <a:noFill/>
          </a:ln>
        </p:spPr>
      </p:sp>
      <p:sp>
        <p:nvSpPr>
          <p:cNvPr id="15" name="Picture Placeholder 2"/>
          <p:cNvSpPr>
            <a:spLocks noGrp="1"/>
          </p:cNvSpPr>
          <p:nvPr>
            <p:ph type="pic" sz="quarter" idx="16"/>
          </p:nvPr>
        </p:nvSpPr>
        <p:spPr>
          <a:xfrm>
            <a:off x="9135644" y="9148178"/>
            <a:ext cx="4567822" cy="4567822"/>
          </a:xfrm>
        </p:spPr>
      </p:sp>
      <p:sp>
        <p:nvSpPr>
          <p:cNvPr id="2" name="Picture Placeholder 2">
            <a:extLst>
              <a:ext uri="{FF2B5EF4-FFF2-40B4-BE49-F238E27FC236}">
                <a16:creationId xmlns:a16="http://schemas.microsoft.com/office/drawing/2014/main" id="{1BAF08B6-9D83-AC2B-4C50-28AB482E4FCB}"/>
              </a:ext>
            </a:extLst>
          </p:cNvPr>
          <p:cNvSpPr>
            <a:spLocks noGrp="1"/>
          </p:cNvSpPr>
          <p:nvPr>
            <p:ph type="pic" sz="quarter" idx="17"/>
          </p:nvPr>
        </p:nvSpPr>
        <p:spPr>
          <a:xfrm>
            <a:off x="4567822" y="12534"/>
            <a:ext cx="4567822" cy="4567822"/>
          </a:xfrm>
          <a:ln>
            <a:noFill/>
          </a:ln>
        </p:spPr>
      </p:sp>
      <p:sp>
        <p:nvSpPr>
          <p:cNvPr id="3" name="Picture Placeholder 2">
            <a:extLst>
              <a:ext uri="{FF2B5EF4-FFF2-40B4-BE49-F238E27FC236}">
                <a16:creationId xmlns:a16="http://schemas.microsoft.com/office/drawing/2014/main" id="{449B6905-4D4A-E067-1B81-92551FA3183E}"/>
              </a:ext>
            </a:extLst>
          </p:cNvPr>
          <p:cNvSpPr>
            <a:spLocks noGrp="1"/>
          </p:cNvSpPr>
          <p:nvPr>
            <p:ph type="pic" sz="quarter" idx="18"/>
          </p:nvPr>
        </p:nvSpPr>
        <p:spPr>
          <a:xfrm>
            <a:off x="4567822" y="4580356"/>
            <a:ext cx="4567822" cy="4567822"/>
          </a:xfrm>
        </p:spPr>
      </p:sp>
      <p:sp>
        <p:nvSpPr>
          <p:cNvPr id="4" name="Picture Placeholder 2">
            <a:extLst>
              <a:ext uri="{FF2B5EF4-FFF2-40B4-BE49-F238E27FC236}">
                <a16:creationId xmlns:a16="http://schemas.microsoft.com/office/drawing/2014/main" id="{656824DE-2FAC-4A19-C391-C42CF6767AF6}"/>
              </a:ext>
            </a:extLst>
          </p:cNvPr>
          <p:cNvSpPr>
            <a:spLocks noGrp="1"/>
          </p:cNvSpPr>
          <p:nvPr>
            <p:ph type="pic" sz="quarter" idx="19"/>
          </p:nvPr>
        </p:nvSpPr>
        <p:spPr>
          <a:xfrm>
            <a:off x="4567822" y="9148178"/>
            <a:ext cx="4567822" cy="4567822"/>
          </a:xfrm>
          <a:ln>
            <a:noFill/>
          </a:ln>
        </p:spPr>
      </p:sp>
      <p:sp>
        <p:nvSpPr>
          <p:cNvPr id="5" name="Picture Placeholder 2">
            <a:extLst>
              <a:ext uri="{FF2B5EF4-FFF2-40B4-BE49-F238E27FC236}">
                <a16:creationId xmlns:a16="http://schemas.microsoft.com/office/drawing/2014/main" id="{9B612C7A-9FA7-EF87-35C0-8E2453436921}"/>
              </a:ext>
            </a:extLst>
          </p:cNvPr>
          <p:cNvSpPr>
            <a:spLocks noGrp="1"/>
          </p:cNvSpPr>
          <p:nvPr>
            <p:ph type="pic" sz="quarter" idx="20"/>
          </p:nvPr>
        </p:nvSpPr>
        <p:spPr>
          <a:xfrm>
            <a:off x="0" y="25068"/>
            <a:ext cx="4567822" cy="4567822"/>
          </a:xfrm>
        </p:spPr>
      </p:sp>
      <p:sp>
        <p:nvSpPr>
          <p:cNvPr id="6" name="Picture Placeholder 2">
            <a:extLst>
              <a:ext uri="{FF2B5EF4-FFF2-40B4-BE49-F238E27FC236}">
                <a16:creationId xmlns:a16="http://schemas.microsoft.com/office/drawing/2014/main" id="{ADA07D87-1B1B-8CAC-C98C-0EFCEC166B72}"/>
              </a:ext>
            </a:extLst>
          </p:cNvPr>
          <p:cNvSpPr>
            <a:spLocks noGrp="1"/>
          </p:cNvSpPr>
          <p:nvPr>
            <p:ph type="pic" sz="quarter" idx="21"/>
          </p:nvPr>
        </p:nvSpPr>
        <p:spPr>
          <a:xfrm>
            <a:off x="0" y="4592890"/>
            <a:ext cx="4567822" cy="4567822"/>
          </a:xfrm>
          <a:ln>
            <a:noFill/>
          </a:ln>
        </p:spPr>
      </p:sp>
      <p:sp>
        <p:nvSpPr>
          <p:cNvPr id="7" name="Picture Placeholder 2">
            <a:extLst>
              <a:ext uri="{FF2B5EF4-FFF2-40B4-BE49-F238E27FC236}">
                <a16:creationId xmlns:a16="http://schemas.microsoft.com/office/drawing/2014/main" id="{C5047D2D-DF06-6F1F-D989-55B287E47D51}"/>
              </a:ext>
            </a:extLst>
          </p:cNvPr>
          <p:cNvSpPr>
            <a:spLocks noGrp="1"/>
          </p:cNvSpPr>
          <p:nvPr>
            <p:ph type="pic" sz="quarter" idx="22"/>
          </p:nvPr>
        </p:nvSpPr>
        <p:spPr>
          <a:xfrm>
            <a:off x="0" y="9160712"/>
            <a:ext cx="4567822" cy="4567822"/>
          </a:xfrm>
        </p:spPr>
      </p:sp>
    </p:spTree>
    <p:extLst>
      <p:ext uri="{BB962C8B-B14F-4D97-AF65-F5344CB8AC3E}">
        <p14:creationId xmlns:p14="http://schemas.microsoft.com/office/powerpoint/2010/main" val="1407607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684484">
            <a:off x="4621162" y="-11545596"/>
            <a:ext cx="29501091" cy="20855958"/>
          </a:xfrm>
          <a:prstGeom prst="rect">
            <a:avLst/>
          </a:prstGeom>
        </p:spPr>
      </p:pic>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3400">
            <a:off x="-14005632" y="-2260293"/>
            <a:ext cx="29501091" cy="20855958"/>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FFCC0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44177" y="12052974"/>
            <a:ext cx="2052580" cy="154354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4177" y="13665"/>
            <a:ext cx="3979515" cy="2398612"/>
          </a:xfrm>
          <a:prstGeom prst="rect">
            <a:avLst/>
          </a:prstGeom>
        </p:spPr>
      </p:pic>
    </p:spTree>
    <p:extLst>
      <p:ext uri="{BB962C8B-B14F-4D97-AF65-F5344CB8AC3E}">
        <p14:creationId xmlns:p14="http://schemas.microsoft.com/office/powerpoint/2010/main" val="1849043627"/>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892662">
            <a:off x="-4115749" y="-9047591"/>
            <a:ext cx="32555174" cy="35814855"/>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FFCC0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44177" y="12052974"/>
            <a:ext cx="2052580" cy="154354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452" y="-11562"/>
            <a:ext cx="4028040" cy="2419573"/>
          </a:xfrm>
          <a:prstGeom prst="rect">
            <a:avLst/>
          </a:prstGeom>
        </p:spPr>
      </p:pic>
    </p:spTree>
    <p:extLst>
      <p:ext uri="{BB962C8B-B14F-4D97-AF65-F5344CB8AC3E}">
        <p14:creationId xmlns:p14="http://schemas.microsoft.com/office/powerpoint/2010/main" val="33304999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solidFill>
            <a:srgbClr val="903F9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820" y="-340242"/>
            <a:ext cx="15925800" cy="12592050"/>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FFCC0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44177" y="12052974"/>
            <a:ext cx="2052580" cy="154354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452" y="-11562"/>
            <a:ext cx="4028040" cy="2419573"/>
          </a:xfrm>
          <a:prstGeom prst="rect">
            <a:avLst/>
          </a:prstGeom>
        </p:spPr>
      </p:pic>
    </p:spTree>
    <p:extLst>
      <p:ext uri="{BB962C8B-B14F-4D97-AF65-F5344CB8AC3E}">
        <p14:creationId xmlns:p14="http://schemas.microsoft.com/office/powerpoint/2010/main" val="130554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820" y="-340242"/>
            <a:ext cx="15925800" cy="12592050"/>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FFCC0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44177" y="12052974"/>
            <a:ext cx="2052580" cy="1543540"/>
          </a:xfrm>
          <a:prstGeom prst="rect">
            <a:avLst/>
          </a:prstGeom>
        </p:spPr>
      </p:pic>
      <p:pic>
        <p:nvPicPr>
          <p:cNvPr id="11" name="Picture 10"/>
          <p:cNvPicPr>
            <a:picLocks noChangeAspect="1"/>
          </p:cNvPicPr>
          <p:nvPr userDrawn="1"/>
        </p:nvPicPr>
        <p:blipFill>
          <a:blip r:embed="rId4">
            <a:duotone>
              <a:prstClr val="black"/>
              <a:schemeClr val="accent1">
                <a:tint val="45000"/>
                <a:satMod val="400000"/>
              </a:schemeClr>
            </a:duotone>
            <a:alphaModFix/>
            <a:extLst>
              <a:ext uri="{BEBA8EAE-BF5A-486C-A8C5-ECC9F3942E4B}">
                <a14:imgProps xmlns:a14="http://schemas.microsoft.com/office/drawing/2010/main">
                  <a14:imgLayer r:embed="rId5">
                    <a14:imgEffect>
                      <a14:colorTemperature colorTemp="654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19452" y="-11562"/>
            <a:ext cx="4028040" cy="2419573"/>
          </a:xfrm>
          <a:prstGeom prst="rect">
            <a:avLst/>
          </a:prstGeom>
        </p:spPr>
      </p:pic>
    </p:spTree>
    <p:extLst>
      <p:ext uri="{BB962C8B-B14F-4D97-AF65-F5344CB8AC3E}">
        <p14:creationId xmlns:p14="http://schemas.microsoft.com/office/powerpoint/2010/main" val="339562401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175099">
            <a:off x="1240607" y="1817616"/>
            <a:ext cx="27532747" cy="19464427"/>
          </a:xfrm>
          <a:prstGeom prst="rect">
            <a:avLst/>
          </a:prstGeom>
        </p:spPr>
      </p:pic>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7952" y="-10873904"/>
            <a:ext cx="27532747" cy="19464427"/>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00125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44177" y="12052974"/>
            <a:ext cx="2052580" cy="154354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452" y="-11562"/>
            <a:ext cx="4028040" cy="2419573"/>
          </a:xfrm>
          <a:prstGeom prst="rect">
            <a:avLst/>
          </a:prstGeom>
        </p:spPr>
      </p:pic>
      <p:sp>
        <p:nvSpPr>
          <p:cNvPr id="17" name="Rectangle 16"/>
          <p:cNvSpPr/>
          <p:nvPr userDrawn="1"/>
        </p:nvSpPr>
        <p:spPr>
          <a:xfrm>
            <a:off x="2654994" y="12203001"/>
            <a:ext cx="1684421" cy="11844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userDrawn="1"/>
        </p:nvSpPr>
        <p:spPr>
          <a:xfrm>
            <a:off x="2953037" y="12472082"/>
            <a:ext cx="1228298" cy="646331"/>
          </a:xfrm>
          <a:prstGeom prst="rect">
            <a:avLst/>
          </a:prstGeom>
          <a:noFill/>
        </p:spPr>
        <p:txBody>
          <a:bodyPr wrap="square" rtlCol="0">
            <a:spAutoFit/>
          </a:bodyPr>
          <a:lstStyle/>
          <a:p>
            <a:r>
              <a:rPr lang="en-IE">
                <a:solidFill>
                  <a:srgbClr val="FF0000"/>
                </a:solidFill>
                <a:latin typeface="Noto Sans" panose="020B0502040504020204" pitchFamily="34" charset="0"/>
                <a:ea typeface="Noto Sans" panose="020B0502040504020204" pitchFamily="34" charset="0"/>
                <a:cs typeface="Noto Sans" panose="020B0502040504020204" pitchFamily="34" charset="0"/>
              </a:rPr>
              <a:t>Partner logo-flag</a:t>
            </a:r>
            <a:endParaRPr lang="en-GB">
              <a:solidFill>
                <a:srgbClr val="FF0000"/>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082652846"/>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4018139" y="0"/>
            <a:ext cx="10305536" cy="13716000"/>
          </a:xfrm>
          <a:solidFill>
            <a:schemeClr val="tx1">
              <a:lumMod val="10000"/>
              <a:lumOff val="90000"/>
            </a:schemeClr>
          </a:solidFill>
          <a:ln w="28575">
            <a:noFill/>
          </a:ln>
        </p:spPr>
        <p:txBody>
          <a:bodyPr/>
          <a:lstStyle/>
          <a:p>
            <a:r>
              <a:rPr lang="en-US"/>
              <a:t>Click icon to add picture</a:t>
            </a:r>
            <a:endParaRPr lang="en-GB"/>
          </a:p>
        </p:txBody>
      </p:sp>
      <p:sp>
        <p:nvSpPr>
          <p:cNvPr id="15" name="Title 1"/>
          <p:cNvSpPr>
            <a:spLocks noGrp="1"/>
          </p:cNvSpPr>
          <p:nvPr>
            <p:ph type="title"/>
          </p:nvPr>
        </p:nvSpPr>
        <p:spPr>
          <a:xfrm>
            <a:off x="1672253" y="730251"/>
            <a:ext cx="10337562" cy="4323012"/>
          </a:xfrm>
        </p:spPr>
        <p:txBody>
          <a:bodyPr>
            <a:noAutofit/>
          </a:bodyPr>
          <a:lstStyle>
            <a:lvl1pPr>
              <a:defRPr sz="9600" b="1">
                <a:solidFill>
                  <a:srgbClr val="18B8A6"/>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6" name="Content Placeholder 2"/>
          <p:cNvSpPr>
            <a:spLocks noGrp="1"/>
          </p:cNvSpPr>
          <p:nvPr>
            <p:ph sz="half" idx="1"/>
          </p:nvPr>
        </p:nvSpPr>
        <p:spPr>
          <a:xfrm>
            <a:off x="1672253" y="5269832"/>
            <a:ext cx="10337562" cy="7084093"/>
          </a:xfrm>
        </p:spPr>
        <p:txBody>
          <a:bodyPr>
            <a:normAutofit/>
          </a:bodyPr>
          <a:lstStyle>
            <a:lvl1pPr marL="0" indent="0">
              <a:lnSpc>
                <a:spcPct val="100000"/>
              </a:lnSpc>
              <a:buNone/>
              <a:defRPr sz="60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3539091822"/>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4018139" y="0"/>
            <a:ext cx="10305536" cy="13716000"/>
          </a:xfrm>
          <a:solidFill>
            <a:schemeClr val="tx1">
              <a:lumMod val="10000"/>
              <a:lumOff val="90000"/>
            </a:schemeClr>
          </a:solidFill>
          <a:ln w="28575">
            <a:noFill/>
          </a:ln>
        </p:spPr>
        <p:txBody>
          <a:bodyPr/>
          <a:lstStyle/>
          <a:p>
            <a:r>
              <a:rPr lang="en-US"/>
              <a:t>Click icon to add picture</a:t>
            </a:r>
            <a:endParaRPr lang="en-GB"/>
          </a:p>
        </p:txBody>
      </p:sp>
      <p:sp>
        <p:nvSpPr>
          <p:cNvPr id="15" name="Title 1"/>
          <p:cNvSpPr>
            <a:spLocks noGrp="1"/>
          </p:cNvSpPr>
          <p:nvPr>
            <p:ph type="title"/>
          </p:nvPr>
        </p:nvSpPr>
        <p:spPr>
          <a:xfrm>
            <a:off x="1672253" y="730251"/>
            <a:ext cx="10337562" cy="4323012"/>
          </a:xfrm>
        </p:spPr>
        <p:txBody>
          <a:bodyPr>
            <a:noAutofit/>
          </a:bodyPr>
          <a:lstStyle>
            <a:lvl1pPr>
              <a:defRPr sz="9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6" name="Content Placeholder 2"/>
          <p:cNvSpPr>
            <a:spLocks noGrp="1"/>
          </p:cNvSpPr>
          <p:nvPr>
            <p:ph sz="half" idx="1"/>
          </p:nvPr>
        </p:nvSpPr>
        <p:spPr>
          <a:xfrm>
            <a:off x="1672253" y="5269832"/>
            <a:ext cx="10337562" cy="7084093"/>
          </a:xfrm>
        </p:spPr>
        <p:txBody>
          <a:bodyPr>
            <a:normAutofit/>
          </a:bodyPr>
          <a:lstStyle>
            <a:lvl1pPr marL="0" indent="0">
              <a:lnSpc>
                <a:spcPct val="100000"/>
              </a:lnSpc>
              <a:buNone/>
              <a:defRPr sz="60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2475905020"/>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Title 1"/>
          <p:cNvSpPr>
            <a:spLocks noGrp="1"/>
          </p:cNvSpPr>
          <p:nvPr>
            <p:ph type="title"/>
          </p:nvPr>
        </p:nvSpPr>
        <p:spPr>
          <a:xfrm>
            <a:off x="1672253" y="8042707"/>
            <a:ext cx="10337562" cy="3298171"/>
          </a:xfrm>
        </p:spPr>
        <p:txBody>
          <a:bodyPr>
            <a:noAutofit/>
          </a:bodyPr>
          <a:lstStyle>
            <a:lvl1pPr>
              <a:defRPr sz="96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2" name="Content Placeholder 2"/>
          <p:cNvSpPr>
            <a:spLocks noGrp="1"/>
          </p:cNvSpPr>
          <p:nvPr>
            <p:ph sz="half" idx="1"/>
          </p:nvPr>
        </p:nvSpPr>
        <p:spPr>
          <a:xfrm>
            <a:off x="1672253" y="730252"/>
            <a:ext cx="10337562" cy="7084092"/>
          </a:xfrm>
        </p:spPr>
        <p:txBody>
          <a:bodyPr>
            <a:normAutofit/>
          </a:bodyPr>
          <a:lstStyle>
            <a:lvl1pPr marL="0" indent="0">
              <a:lnSpc>
                <a:spcPct val="100000"/>
              </a:lnSpc>
              <a:buNone/>
              <a:defRPr sz="66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1816927104"/>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Rectangle 5"/>
          <p:cNvSpPr/>
          <p:nvPr userDrawn="1"/>
        </p:nvSpPr>
        <p:spPr>
          <a:xfrm>
            <a:off x="0" y="-340242"/>
            <a:ext cx="24518679" cy="14332689"/>
          </a:xfrm>
          <a:prstGeom prst="rect">
            <a:avLst/>
          </a:prstGeom>
          <a:solidFill>
            <a:srgbClr val="FFCC0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Title 1"/>
          <p:cNvSpPr>
            <a:spLocks noGrp="1"/>
          </p:cNvSpPr>
          <p:nvPr>
            <p:ph type="title"/>
          </p:nvPr>
        </p:nvSpPr>
        <p:spPr>
          <a:xfrm>
            <a:off x="1672253" y="8042707"/>
            <a:ext cx="10337562" cy="3239193"/>
          </a:xfrm>
        </p:spPr>
        <p:txBody>
          <a:bodyPr>
            <a:noAutofit/>
          </a:bodyPr>
          <a:lstStyle>
            <a:lvl1pPr>
              <a:defRPr sz="9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2" name="Content Placeholder 2"/>
          <p:cNvSpPr>
            <a:spLocks noGrp="1"/>
          </p:cNvSpPr>
          <p:nvPr>
            <p:ph sz="half" idx="1"/>
          </p:nvPr>
        </p:nvSpPr>
        <p:spPr>
          <a:xfrm>
            <a:off x="1672253" y="730252"/>
            <a:ext cx="10337562" cy="7084092"/>
          </a:xfrm>
        </p:spPr>
        <p:txBody>
          <a:bodyPr>
            <a:normAutofit/>
          </a:bodyPr>
          <a:lstStyle>
            <a:lvl1pPr marL="0" indent="0">
              <a:lnSpc>
                <a:spcPct val="100000"/>
              </a:lnSpc>
              <a:buNone/>
              <a:defRPr sz="66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268039704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0012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672253" y="730251"/>
            <a:ext cx="9659776" cy="2568120"/>
          </a:xfrm>
        </p:spPr>
        <p:txBody>
          <a:bodyPr>
            <a:noAutofit/>
          </a:bodyPr>
          <a:lstStyle>
            <a:lvl1pPr>
              <a:defRPr sz="54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9659777"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2409427722"/>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672253" y="730251"/>
            <a:ext cx="9627118" cy="2568120"/>
          </a:xfrm>
        </p:spPr>
        <p:txBody>
          <a:bodyPr>
            <a:noAutofit/>
          </a:bodyPr>
          <a:lstStyle>
            <a:lvl1pPr>
              <a:defRPr sz="54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9627119"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2231899106"/>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18B8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1736706556"/>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903F9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63842646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175099">
            <a:off x="1240607" y="1817616"/>
            <a:ext cx="27532747" cy="19464427"/>
          </a:xfrm>
          <a:prstGeom prst="rect">
            <a:avLst/>
          </a:prstGeom>
        </p:spPr>
      </p:pic>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7952" y="-10873904"/>
            <a:ext cx="27532747" cy="19464427"/>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00125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44177" y="12052974"/>
            <a:ext cx="2052580" cy="154354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452" y="-11562"/>
            <a:ext cx="4028040" cy="2419573"/>
          </a:xfrm>
          <a:prstGeom prst="rect">
            <a:avLst/>
          </a:prstGeom>
        </p:spPr>
      </p:pic>
      <p:sp>
        <p:nvSpPr>
          <p:cNvPr id="17" name="Rectangle 16"/>
          <p:cNvSpPr/>
          <p:nvPr userDrawn="1"/>
        </p:nvSpPr>
        <p:spPr>
          <a:xfrm>
            <a:off x="2654994" y="12203001"/>
            <a:ext cx="1684421" cy="11844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userDrawn="1"/>
        </p:nvSpPr>
        <p:spPr>
          <a:xfrm>
            <a:off x="2953037" y="12472082"/>
            <a:ext cx="1228298" cy="646331"/>
          </a:xfrm>
          <a:prstGeom prst="rect">
            <a:avLst/>
          </a:prstGeom>
          <a:noFill/>
        </p:spPr>
        <p:txBody>
          <a:bodyPr wrap="square" rtlCol="0">
            <a:spAutoFit/>
          </a:bodyPr>
          <a:lstStyle/>
          <a:p>
            <a:r>
              <a:rPr lang="en-IE">
                <a:solidFill>
                  <a:srgbClr val="FF0000"/>
                </a:solidFill>
                <a:latin typeface="Noto Sans" panose="020B0502040504020204" pitchFamily="34" charset="0"/>
                <a:ea typeface="Noto Sans" panose="020B0502040504020204" pitchFamily="34" charset="0"/>
                <a:cs typeface="Noto Sans" panose="020B0502040504020204" pitchFamily="34" charset="0"/>
              </a:rPr>
              <a:t>Partner logo-flag</a:t>
            </a:r>
            <a:endParaRPr lang="en-GB">
              <a:solidFill>
                <a:srgbClr val="FF0000"/>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6049568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FFCC0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1517268453"/>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00125C"/>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1633973269"/>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p:cNvSpPr/>
          <p:nvPr userDrawn="1"/>
        </p:nvSpPr>
        <p:spPr>
          <a:xfrm>
            <a:off x="-1" y="1"/>
            <a:ext cx="15218230" cy="13716000"/>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5218229" y="0"/>
            <a:ext cx="9105446"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672253" y="1350737"/>
            <a:ext cx="7863634" cy="2568120"/>
          </a:xfrm>
        </p:spPr>
        <p:txBody>
          <a:bodyPr>
            <a:noAutofit/>
          </a:bodyPr>
          <a:lstStyle>
            <a:lvl1pPr>
              <a:defRPr sz="66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3" y="4604657"/>
            <a:ext cx="5148942" cy="7749268"/>
          </a:xfrm>
        </p:spPr>
        <p:txBody>
          <a:bodyPr>
            <a:normAutofit/>
          </a:bodyPr>
          <a:lstStyle>
            <a:lvl1pPr marL="0" marR="0" indent="0" algn="l" defTabSz="1824319" rtl="0" eaLnBrk="1" fontAlgn="auto" latinLnBrk="0" hangingPunct="1">
              <a:lnSpc>
                <a:spcPct val="100000"/>
              </a:lnSpc>
              <a:spcBef>
                <a:spcPts val="1995"/>
              </a:spcBef>
              <a:spcAft>
                <a:spcPts val="0"/>
              </a:spcAft>
              <a:buClrTx/>
              <a:buSzTx/>
              <a:buFont typeface="Arial" panose="020B0604020202020204" pitchFamily="34" charset="0"/>
              <a:buNone/>
              <a:tabLst/>
              <a:defRPr sz="4600" b="1" i="1">
                <a:solidFill>
                  <a:srgbClr val="FFCC02"/>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marL="0" marR="0" lvl="0" indent="0" algn="l" defTabSz="1824319" rtl="0" eaLnBrk="1" fontAlgn="auto" latinLnBrk="0" hangingPunct="1">
              <a:lnSpc>
                <a:spcPct val="90000"/>
              </a:lnSpc>
              <a:spcBef>
                <a:spcPts val="1995"/>
              </a:spcBef>
              <a:spcAft>
                <a:spcPts val="0"/>
              </a:spcAft>
              <a:buClrTx/>
              <a:buSzTx/>
              <a:buFont typeface="Arial" panose="020B0604020202020204" pitchFamily="34" charset="0"/>
              <a:buNone/>
              <a:tabLst/>
              <a:defRPr/>
            </a:pPr>
            <a:r>
              <a:rPr lang="en-US"/>
              <a:t>Edit Master text styles</a:t>
            </a:r>
          </a:p>
          <a:p>
            <a:pPr lvl="0"/>
            <a:endParaRPr lang="en-US"/>
          </a:p>
        </p:txBody>
      </p:sp>
      <p:sp>
        <p:nvSpPr>
          <p:cNvPr id="10" name="Content Placeholder 2"/>
          <p:cNvSpPr>
            <a:spLocks noGrp="1"/>
          </p:cNvSpPr>
          <p:nvPr>
            <p:ph sz="half" idx="14"/>
          </p:nvPr>
        </p:nvSpPr>
        <p:spPr>
          <a:xfrm>
            <a:off x="7315200" y="4604657"/>
            <a:ext cx="6727370" cy="7749268"/>
          </a:xfrm>
        </p:spPr>
        <p:txBody>
          <a:bodyPr>
            <a:normAutofit/>
          </a:bodyPr>
          <a:lstStyle>
            <a:lvl1pPr marL="0" indent="0">
              <a:buNone/>
              <a:defRPr sz="4400" b="0" i="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246119565"/>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4056" y="-3342595"/>
            <a:ext cx="21450300" cy="7534275"/>
          </a:xfrm>
          <a:prstGeom prst="rect">
            <a:avLst/>
          </a:prstGeom>
        </p:spPr>
      </p:pic>
      <p:sp>
        <p:nvSpPr>
          <p:cNvPr id="9" name="Content Placeholder 2"/>
          <p:cNvSpPr>
            <a:spLocks noGrp="1"/>
          </p:cNvSpPr>
          <p:nvPr>
            <p:ph sz="half" idx="1"/>
          </p:nvPr>
        </p:nvSpPr>
        <p:spPr>
          <a:xfrm>
            <a:off x="12530752" y="3717471"/>
            <a:ext cx="10119697"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8" name="Title 1"/>
          <p:cNvSpPr>
            <a:spLocks noGrp="1"/>
          </p:cNvSpPr>
          <p:nvPr>
            <p:ph type="title"/>
          </p:nvPr>
        </p:nvSpPr>
        <p:spPr>
          <a:xfrm>
            <a:off x="4735286" y="1154794"/>
            <a:ext cx="17915163" cy="1803399"/>
          </a:xfrm>
        </p:spPr>
        <p:txBody>
          <a:bodyPr>
            <a:noAutofit/>
          </a:bodyPr>
          <a:lstStyle>
            <a:lvl1pPr>
              <a:defRPr sz="6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0"/>
          </p:nvPr>
        </p:nvSpPr>
        <p:spPr>
          <a:xfrm>
            <a:off x="1824653" y="3714750"/>
            <a:ext cx="10119697"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2585736866"/>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4056" y="-3342595"/>
            <a:ext cx="21450300" cy="7534275"/>
          </a:xfrm>
          <a:prstGeom prst="rect">
            <a:avLst/>
          </a:prstGeom>
        </p:spPr>
      </p:pic>
      <p:sp>
        <p:nvSpPr>
          <p:cNvPr id="8" name="Title 1"/>
          <p:cNvSpPr>
            <a:spLocks noGrp="1"/>
          </p:cNvSpPr>
          <p:nvPr>
            <p:ph type="title"/>
          </p:nvPr>
        </p:nvSpPr>
        <p:spPr>
          <a:xfrm>
            <a:off x="4735286" y="1154794"/>
            <a:ext cx="17915163" cy="1803399"/>
          </a:xfrm>
        </p:spPr>
        <p:txBody>
          <a:bodyPr>
            <a:noAutofit/>
          </a:bodyPr>
          <a:lstStyle>
            <a:lvl1pPr>
              <a:defRPr sz="6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3" y="3562350"/>
            <a:ext cx="6622661"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15" name="Content Placeholder 2"/>
          <p:cNvSpPr>
            <a:spLocks noGrp="1"/>
          </p:cNvSpPr>
          <p:nvPr>
            <p:ph sz="half" idx="10"/>
          </p:nvPr>
        </p:nvSpPr>
        <p:spPr>
          <a:xfrm>
            <a:off x="8850037" y="3534066"/>
            <a:ext cx="6622661"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16" name="Content Placeholder 2"/>
          <p:cNvSpPr>
            <a:spLocks noGrp="1"/>
          </p:cNvSpPr>
          <p:nvPr>
            <p:ph sz="half" idx="11"/>
          </p:nvPr>
        </p:nvSpPr>
        <p:spPr>
          <a:xfrm>
            <a:off x="16027788" y="3556627"/>
            <a:ext cx="6622661"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2565412196"/>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4056" y="-3342595"/>
            <a:ext cx="21450300" cy="7534275"/>
          </a:xfrm>
          <a:prstGeom prst="rect">
            <a:avLst/>
          </a:prstGeom>
        </p:spPr>
      </p:pic>
      <p:sp>
        <p:nvSpPr>
          <p:cNvPr id="8" name="Title 1"/>
          <p:cNvSpPr>
            <a:spLocks noGrp="1"/>
          </p:cNvSpPr>
          <p:nvPr>
            <p:ph type="title"/>
          </p:nvPr>
        </p:nvSpPr>
        <p:spPr>
          <a:xfrm>
            <a:off x="4735286" y="1154794"/>
            <a:ext cx="17915163" cy="1803399"/>
          </a:xfrm>
        </p:spPr>
        <p:txBody>
          <a:bodyPr>
            <a:noAutofit/>
          </a:bodyPr>
          <a:lstStyle>
            <a:lvl1pPr>
              <a:defRPr sz="6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3" y="6270171"/>
            <a:ext cx="9692433" cy="6083754"/>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22" name="Content Placeholder 2"/>
          <p:cNvSpPr>
            <a:spLocks noGrp="1"/>
          </p:cNvSpPr>
          <p:nvPr>
            <p:ph sz="half" idx="14"/>
          </p:nvPr>
        </p:nvSpPr>
        <p:spPr>
          <a:xfrm>
            <a:off x="1672252" y="3951451"/>
            <a:ext cx="9692433" cy="1861520"/>
          </a:xfrm>
        </p:spPr>
        <p:txBody>
          <a:bodyPr>
            <a:normAutofit/>
          </a:bodyPr>
          <a:lstStyle>
            <a:lvl1pPr marL="0" indent="0">
              <a:buFont typeface="Arial" panose="020B0604020202020204" pitchFamily="34" charset="0"/>
              <a:buNone/>
              <a:defRPr sz="5400" b="1">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24" name="Content Placeholder 2"/>
          <p:cNvSpPr>
            <a:spLocks noGrp="1"/>
          </p:cNvSpPr>
          <p:nvPr>
            <p:ph sz="half" idx="15"/>
          </p:nvPr>
        </p:nvSpPr>
        <p:spPr>
          <a:xfrm>
            <a:off x="12246430" y="6241887"/>
            <a:ext cx="10404020" cy="6083754"/>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25" name="Content Placeholder 2"/>
          <p:cNvSpPr>
            <a:spLocks noGrp="1"/>
          </p:cNvSpPr>
          <p:nvPr>
            <p:ph sz="half" idx="16"/>
          </p:nvPr>
        </p:nvSpPr>
        <p:spPr>
          <a:xfrm>
            <a:off x="12246429" y="3923167"/>
            <a:ext cx="10404020" cy="1861520"/>
          </a:xfrm>
        </p:spPr>
        <p:txBody>
          <a:bodyPr>
            <a:normAutofit/>
          </a:bodyPr>
          <a:lstStyle>
            <a:lvl1pPr marL="0" indent="0">
              <a:buFont typeface="Arial" panose="020B0604020202020204" pitchFamily="34" charset="0"/>
              <a:buNone/>
              <a:defRPr sz="5400" b="1">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2510405957"/>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5" name="Rectangle 34"/>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Picture Placeholder 2"/>
          <p:cNvSpPr>
            <a:spLocks noGrp="1"/>
          </p:cNvSpPr>
          <p:nvPr>
            <p:ph type="pic" sz="quarter" idx="11"/>
          </p:nvPr>
        </p:nvSpPr>
        <p:spPr>
          <a:xfrm>
            <a:off x="19739811" y="0"/>
            <a:ext cx="4567822" cy="4567822"/>
          </a:xfrm>
          <a:ln>
            <a:noFill/>
          </a:ln>
        </p:spPr>
      </p:sp>
      <p:sp>
        <p:nvSpPr>
          <p:cNvPr id="27" name="Picture Placeholder 2"/>
          <p:cNvSpPr>
            <a:spLocks noGrp="1"/>
          </p:cNvSpPr>
          <p:nvPr>
            <p:ph type="pic" sz="quarter" idx="15"/>
          </p:nvPr>
        </p:nvSpPr>
        <p:spPr>
          <a:xfrm>
            <a:off x="15204073" y="4567821"/>
            <a:ext cx="4567822" cy="4605423"/>
          </a:xfrm>
          <a:ln>
            <a:noFill/>
          </a:ln>
        </p:spPr>
      </p:sp>
      <p:sp>
        <p:nvSpPr>
          <p:cNvPr id="29" name="Title 1"/>
          <p:cNvSpPr>
            <a:spLocks noGrp="1"/>
          </p:cNvSpPr>
          <p:nvPr>
            <p:ph type="title"/>
          </p:nvPr>
        </p:nvSpPr>
        <p:spPr>
          <a:xfrm>
            <a:off x="1672252" y="730251"/>
            <a:ext cx="11875305" cy="1242928"/>
          </a:xfrm>
        </p:spPr>
        <p:txBody>
          <a:bodyPr>
            <a:noAutofit/>
          </a:bodyPr>
          <a:lstStyle>
            <a:lvl1pPr>
              <a:defRPr sz="6000" b="1">
                <a:solidFill>
                  <a:schemeClr val="accent1"/>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30" name="Content Placeholder 2"/>
          <p:cNvSpPr>
            <a:spLocks noGrp="1"/>
          </p:cNvSpPr>
          <p:nvPr>
            <p:ph sz="half" idx="1"/>
          </p:nvPr>
        </p:nvSpPr>
        <p:spPr>
          <a:xfrm>
            <a:off x="1672252" y="2358190"/>
            <a:ext cx="11875305" cy="9995736"/>
          </a:xfrm>
        </p:spPr>
        <p:txBody>
          <a:bodyPr>
            <a:normAutofit/>
          </a:bodyPr>
          <a:lstStyle>
            <a:lvl1pPr marL="0" indent="0">
              <a:lnSpc>
                <a:spcPct val="100000"/>
              </a:lnSpc>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31" name="Rectangle 30"/>
          <p:cNvSpPr/>
          <p:nvPr userDrawn="1"/>
        </p:nvSpPr>
        <p:spPr>
          <a:xfrm>
            <a:off x="19779917" y="4567821"/>
            <a:ext cx="4567822" cy="4605423"/>
          </a:xfrm>
          <a:prstGeom prst="rect">
            <a:avLst/>
          </a:prstGeom>
          <a:solidFill>
            <a:srgbClr val="FFCC0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2" name="Rectangle 31"/>
          <p:cNvSpPr/>
          <p:nvPr userDrawn="1"/>
        </p:nvSpPr>
        <p:spPr>
          <a:xfrm>
            <a:off x="15188031" y="9173245"/>
            <a:ext cx="4591884" cy="4567822"/>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3" name="Rectangle 32"/>
          <p:cNvSpPr/>
          <p:nvPr userDrawn="1"/>
        </p:nvSpPr>
        <p:spPr>
          <a:xfrm>
            <a:off x="15188031" y="13538"/>
            <a:ext cx="4575842" cy="4554283"/>
          </a:xfrm>
          <a:prstGeom prst="rect">
            <a:avLst/>
          </a:prstGeom>
          <a:solidFill>
            <a:srgbClr val="18B8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4" name="Rectangle 33"/>
          <p:cNvSpPr/>
          <p:nvPr userDrawn="1"/>
        </p:nvSpPr>
        <p:spPr>
          <a:xfrm>
            <a:off x="19755853" y="9173245"/>
            <a:ext cx="4591885" cy="4567822"/>
          </a:xfrm>
          <a:prstGeom prst="rect">
            <a:avLst/>
          </a:prstGeom>
          <a:solidFill>
            <a:srgbClr val="0012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7" name="Content Placeholder 2"/>
          <p:cNvSpPr>
            <a:spLocks noGrp="1"/>
          </p:cNvSpPr>
          <p:nvPr>
            <p:ph sz="half" idx="16"/>
          </p:nvPr>
        </p:nvSpPr>
        <p:spPr>
          <a:xfrm>
            <a:off x="15543097" y="508860"/>
            <a:ext cx="3857691" cy="3563639"/>
          </a:xfrm>
        </p:spPr>
        <p:txBody>
          <a:bodyPr>
            <a:normAutofit/>
          </a:bodyPr>
          <a:lstStyle>
            <a:lvl1pPr marL="0" indent="0">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38" name="Content Placeholder 2"/>
          <p:cNvSpPr>
            <a:spLocks noGrp="1"/>
          </p:cNvSpPr>
          <p:nvPr>
            <p:ph sz="half" idx="17"/>
          </p:nvPr>
        </p:nvSpPr>
        <p:spPr>
          <a:xfrm>
            <a:off x="20134982" y="5121370"/>
            <a:ext cx="3857691" cy="3563639"/>
          </a:xfrm>
        </p:spPr>
        <p:txBody>
          <a:bodyPr>
            <a:normAutofit/>
          </a:bodyPr>
          <a:lstStyle>
            <a:lvl1pPr marL="0" indent="0">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39" name="Content Placeholder 2"/>
          <p:cNvSpPr>
            <a:spLocks noGrp="1"/>
          </p:cNvSpPr>
          <p:nvPr>
            <p:ph sz="half" idx="18"/>
          </p:nvPr>
        </p:nvSpPr>
        <p:spPr>
          <a:xfrm>
            <a:off x="15543096" y="9675336"/>
            <a:ext cx="3857691" cy="3563639"/>
          </a:xfrm>
        </p:spPr>
        <p:txBody>
          <a:bodyPr>
            <a:normAutofit/>
          </a:bodyPr>
          <a:lstStyle>
            <a:lvl1pPr marL="0" indent="0">
              <a:buNone/>
              <a:defRPr sz="48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40" name="Content Placeholder 2"/>
          <p:cNvSpPr>
            <a:spLocks noGrp="1"/>
          </p:cNvSpPr>
          <p:nvPr>
            <p:ph sz="half" idx="19"/>
          </p:nvPr>
        </p:nvSpPr>
        <p:spPr>
          <a:xfrm>
            <a:off x="20134982" y="9726793"/>
            <a:ext cx="3857691" cy="3563639"/>
          </a:xfrm>
        </p:spPr>
        <p:txBody>
          <a:bodyPr>
            <a:normAutofit/>
          </a:bodyPr>
          <a:lstStyle>
            <a:lvl1pPr marL="0" indent="0">
              <a:buNone/>
              <a:defRPr sz="48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265183745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4" name="Title 1"/>
          <p:cNvSpPr>
            <a:spLocks noGrp="1"/>
          </p:cNvSpPr>
          <p:nvPr>
            <p:ph type="title"/>
          </p:nvPr>
        </p:nvSpPr>
        <p:spPr>
          <a:xfrm>
            <a:off x="1672253" y="730251"/>
            <a:ext cx="7863634" cy="2568120"/>
          </a:xfrm>
        </p:spPr>
        <p:txBody>
          <a:bodyPr>
            <a:noAutofit/>
          </a:bodyPr>
          <a:lstStyle>
            <a:lvl1pPr>
              <a:defRPr sz="6000" b="1">
                <a:solidFill>
                  <a:schemeClr val="accent1"/>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5"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10" name="Picture Placeholder 2"/>
          <p:cNvSpPr>
            <a:spLocks noGrp="1"/>
          </p:cNvSpPr>
          <p:nvPr>
            <p:ph type="pic" sz="quarter" idx="15"/>
          </p:nvPr>
        </p:nvSpPr>
        <p:spPr>
          <a:xfrm>
            <a:off x="17469852" y="6862177"/>
            <a:ext cx="6853823" cy="6853823"/>
          </a:xfrm>
        </p:spPr>
      </p:sp>
      <p:sp>
        <p:nvSpPr>
          <p:cNvPr id="11" name="Picture Placeholder 2"/>
          <p:cNvSpPr>
            <a:spLocks noGrp="1"/>
          </p:cNvSpPr>
          <p:nvPr>
            <p:ph type="pic" sz="quarter" idx="16"/>
          </p:nvPr>
        </p:nvSpPr>
        <p:spPr>
          <a:xfrm>
            <a:off x="10616029" y="12533"/>
            <a:ext cx="6853823" cy="6853823"/>
          </a:xfrm>
        </p:spPr>
      </p:sp>
      <p:sp>
        <p:nvSpPr>
          <p:cNvPr id="16" name="Rectangle 15"/>
          <p:cNvSpPr/>
          <p:nvPr userDrawn="1"/>
        </p:nvSpPr>
        <p:spPr>
          <a:xfrm>
            <a:off x="17469852" y="8355"/>
            <a:ext cx="6853823" cy="6862177"/>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7" name="Rectangle 16"/>
          <p:cNvSpPr/>
          <p:nvPr userDrawn="1"/>
        </p:nvSpPr>
        <p:spPr>
          <a:xfrm>
            <a:off x="10616398" y="6860090"/>
            <a:ext cx="6853823" cy="6862177"/>
          </a:xfrm>
          <a:prstGeom prst="rect">
            <a:avLst/>
          </a:prstGeom>
          <a:solidFill>
            <a:srgbClr val="0012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Content Placeholder 2"/>
          <p:cNvSpPr>
            <a:spLocks noGrp="1"/>
          </p:cNvSpPr>
          <p:nvPr>
            <p:ph sz="half" idx="17"/>
          </p:nvPr>
        </p:nvSpPr>
        <p:spPr>
          <a:xfrm>
            <a:off x="18223070" y="716597"/>
            <a:ext cx="5388044" cy="5390289"/>
          </a:xfrm>
        </p:spPr>
        <p:txBody>
          <a:bodyPr>
            <a:normAutofit/>
          </a:bodyPr>
          <a:lstStyle>
            <a:lvl1pPr marL="0" indent="0">
              <a:buNone/>
              <a:defRPr sz="4800">
                <a:solidFill>
                  <a:srgbClr val="FFCC02"/>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20" name="Content Placeholder 2"/>
          <p:cNvSpPr>
            <a:spLocks noGrp="1"/>
          </p:cNvSpPr>
          <p:nvPr>
            <p:ph sz="half" idx="18"/>
          </p:nvPr>
        </p:nvSpPr>
        <p:spPr>
          <a:xfrm>
            <a:off x="11348918" y="7734257"/>
            <a:ext cx="5388044" cy="5390289"/>
          </a:xfrm>
        </p:spPr>
        <p:txBody>
          <a:bodyPr>
            <a:normAutofit/>
          </a:bodyPr>
          <a:lstStyle>
            <a:lvl1pPr marL="0" indent="0">
              <a:buNone/>
              <a:defRPr sz="48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1444296598"/>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11977788" y="1"/>
            <a:ext cx="12345887" cy="13716000"/>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xfrm>
            <a:off x="17178595" y="12712701"/>
            <a:ext cx="5472827" cy="730250"/>
          </a:xfrm>
        </p:spPr>
        <p:txBody>
          <a:bodyPr/>
          <a:lstStyle/>
          <a:p>
            <a:fld id="{3D9A93CF-29B1-423F-8996-26EFEE32DDF9}" type="slidenum">
              <a:rPr lang="en-US" smtClean="0"/>
              <a:t>‹#›</a:t>
            </a:fld>
            <a:endParaRPr lang="en-US"/>
          </a:p>
        </p:txBody>
      </p:sp>
      <p:sp>
        <p:nvSpPr>
          <p:cNvPr id="7" name="Picture Placeholder 4"/>
          <p:cNvSpPr>
            <a:spLocks noGrp="1"/>
          </p:cNvSpPr>
          <p:nvPr>
            <p:ph type="pic" sz="quarter" idx="13"/>
          </p:nvPr>
        </p:nvSpPr>
        <p:spPr>
          <a:xfrm>
            <a:off x="0"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3781314" y="730251"/>
            <a:ext cx="8870108" cy="11709400"/>
          </a:xfrm>
        </p:spPr>
        <p:txBody>
          <a:bodyPr>
            <a:noAutofit/>
          </a:bodyPr>
          <a:lstStyle>
            <a:lvl1pPr>
              <a:defRPr sz="7200" b="1" i="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3399931"/>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a:off x="11977788" y="1"/>
            <a:ext cx="12345887" cy="13716000"/>
          </a:xfrm>
          <a:prstGeom prst="rect">
            <a:avLst/>
          </a:prstGeom>
          <a:solidFill>
            <a:srgbClr val="18B8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xfrm>
            <a:off x="17178595" y="12712701"/>
            <a:ext cx="5472827" cy="730250"/>
          </a:xfrm>
        </p:spPr>
        <p:txBody>
          <a:bodyPr/>
          <a:lstStyle/>
          <a:p>
            <a:fld id="{3D9A93CF-29B1-423F-8996-26EFEE32DDF9}" type="slidenum">
              <a:rPr lang="en-US" smtClean="0"/>
              <a:t>‹#›</a:t>
            </a:fld>
            <a:endParaRPr lang="en-US"/>
          </a:p>
        </p:txBody>
      </p:sp>
      <p:sp>
        <p:nvSpPr>
          <p:cNvPr id="7" name="Picture Placeholder 4"/>
          <p:cNvSpPr>
            <a:spLocks noGrp="1"/>
          </p:cNvSpPr>
          <p:nvPr>
            <p:ph type="pic" sz="quarter" idx="13"/>
          </p:nvPr>
        </p:nvSpPr>
        <p:spPr>
          <a:xfrm>
            <a:off x="0"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3781314" y="730251"/>
            <a:ext cx="8870108" cy="11709400"/>
          </a:xfrm>
        </p:spPr>
        <p:txBody>
          <a:bodyPr>
            <a:noAutofit/>
          </a:bodyPr>
          <a:lstStyle>
            <a:lvl1pPr>
              <a:defRPr sz="7200" b="1" i="1">
                <a:solidFill>
                  <a:srgbClr val="00125C"/>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6971315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4018139" y="0"/>
            <a:ext cx="10305536" cy="13716000"/>
          </a:xfrm>
          <a:solidFill>
            <a:schemeClr val="tx1">
              <a:lumMod val="10000"/>
              <a:lumOff val="90000"/>
            </a:schemeClr>
          </a:solidFill>
          <a:ln w="28575">
            <a:noFill/>
          </a:ln>
        </p:spPr>
        <p:txBody>
          <a:bodyPr/>
          <a:lstStyle/>
          <a:p>
            <a:r>
              <a:rPr lang="en-US"/>
              <a:t>Click icon to add picture</a:t>
            </a:r>
            <a:endParaRPr lang="en-GB"/>
          </a:p>
        </p:txBody>
      </p:sp>
      <p:sp>
        <p:nvSpPr>
          <p:cNvPr id="15" name="Title 1"/>
          <p:cNvSpPr>
            <a:spLocks noGrp="1"/>
          </p:cNvSpPr>
          <p:nvPr>
            <p:ph type="title"/>
          </p:nvPr>
        </p:nvSpPr>
        <p:spPr>
          <a:xfrm>
            <a:off x="1672253" y="730251"/>
            <a:ext cx="10337562" cy="4323012"/>
          </a:xfrm>
        </p:spPr>
        <p:txBody>
          <a:bodyPr>
            <a:noAutofit/>
          </a:bodyPr>
          <a:lstStyle>
            <a:lvl1pPr>
              <a:defRPr sz="9600" b="1">
                <a:solidFill>
                  <a:srgbClr val="18B8A6"/>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6" name="Content Placeholder 2"/>
          <p:cNvSpPr>
            <a:spLocks noGrp="1"/>
          </p:cNvSpPr>
          <p:nvPr>
            <p:ph sz="half" idx="1"/>
          </p:nvPr>
        </p:nvSpPr>
        <p:spPr>
          <a:xfrm>
            <a:off x="1672253" y="5269832"/>
            <a:ext cx="10337562" cy="7084093"/>
          </a:xfrm>
        </p:spPr>
        <p:txBody>
          <a:bodyPr>
            <a:normAutofit/>
          </a:bodyPr>
          <a:lstStyle>
            <a:lvl1pPr marL="0" indent="0">
              <a:lnSpc>
                <a:spcPct val="100000"/>
              </a:lnSpc>
              <a:buNone/>
              <a:defRPr sz="60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34405038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Picture Placeholder 2"/>
          <p:cNvSpPr>
            <a:spLocks noGrp="1"/>
          </p:cNvSpPr>
          <p:nvPr>
            <p:ph type="pic" sz="quarter" idx="11"/>
          </p:nvPr>
        </p:nvSpPr>
        <p:spPr>
          <a:xfrm>
            <a:off x="19755853" y="0"/>
            <a:ext cx="4567822" cy="4567822"/>
          </a:xfrm>
          <a:ln>
            <a:noFill/>
          </a:ln>
        </p:spPr>
      </p:sp>
      <p:sp>
        <p:nvSpPr>
          <p:cNvPr id="9" name="Picture Placeholder 2"/>
          <p:cNvSpPr>
            <a:spLocks noGrp="1"/>
          </p:cNvSpPr>
          <p:nvPr>
            <p:ph type="pic" sz="quarter" idx="12"/>
          </p:nvPr>
        </p:nvSpPr>
        <p:spPr>
          <a:xfrm>
            <a:off x="19755853" y="4567822"/>
            <a:ext cx="4567822" cy="4567822"/>
          </a:xfrm>
        </p:spPr>
      </p:sp>
      <p:sp>
        <p:nvSpPr>
          <p:cNvPr id="10" name="Picture Placeholder 2"/>
          <p:cNvSpPr>
            <a:spLocks noGrp="1"/>
          </p:cNvSpPr>
          <p:nvPr>
            <p:ph type="pic" sz="quarter" idx="13"/>
          </p:nvPr>
        </p:nvSpPr>
        <p:spPr>
          <a:xfrm>
            <a:off x="19755853" y="9135644"/>
            <a:ext cx="4567822" cy="4567822"/>
          </a:xfrm>
          <a:ln>
            <a:noFill/>
          </a:ln>
        </p:spPr>
      </p:sp>
      <p:sp>
        <p:nvSpPr>
          <p:cNvPr id="13" name="Picture Placeholder 2"/>
          <p:cNvSpPr>
            <a:spLocks noGrp="1"/>
          </p:cNvSpPr>
          <p:nvPr>
            <p:ph type="pic" sz="quarter" idx="14"/>
          </p:nvPr>
        </p:nvSpPr>
        <p:spPr>
          <a:xfrm>
            <a:off x="15188031" y="12534"/>
            <a:ext cx="4567822" cy="4567822"/>
          </a:xfrm>
        </p:spPr>
      </p:sp>
      <p:sp>
        <p:nvSpPr>
          <p:cNvPr id="14" name="Picture Placeholder 2"/>
          <p:cNvSpPr>
            <a:spLocks noGrp="1"/>
          </p:cNvSpPr>
          <p:nvPr>
            <p:ph type="pic" sz="quarter" idx="15"/>
          </p:nvPr>
        </p:nvSpPr>
        <p:spPr>
          <a:xfrm>
            <a:off x="15188031" y="4580356"/>
            <a:ext cx="4567822" cy="4567822"/>
          </a:xfrm>
          <a:ln>
            <a:noFill/>
          </a:ln>
        </p:spPr>
      </p:sp>
      <p:sp>
        <p:nvSpPr>
          <p:cNvPr id="15" name="Picture Placeholder 2"/>
          <p:cNvSpPr>
            <a:spLocks noGrp="1"/>
          </p:cNvSpPr>
          <p:nvPr>
            <p:ph type="pic" sz="quarter" idx="16"/>
          </p:nvPr>
        </p:nvSpPr>
        <p:spPr>
          <a:xfrm>
            <a:off x="15188031" y="9148178"/>
            <a:ext cx="4567822" cy="4567822"/>
          </a:xfrm>
        </p:spPr>
      </p:sp>
    </p:spTree>
    <p:extLst>
      <p:ext uri="{BB962C8B-B14F-4D97-AF65-F5344CB8AC3E}">
        <p14:creationId xmlns:p14="http://schemas.microsoft.com/office/powerpoint/2010/main" val="2585611675"/>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sz="quarter" idx="14"/>
          </p:nvPr>
        </p:nvSpPr>
        <p:spPr>
          <a:xfrm>
            <a:off x="17469852" y="12533"/>
            <a:ext cx="6853823" cy="6853823"/>
          </a:xfrm>
        </p:spPr>
      </p:sp>
      <p:sp>
        <p:nvSpPr>
          <p:cNvPr id="9" name="Picture Placeholder 2"/>
          <p:cNvSpPr>
            <a:spLocks noGrp="1"/>
          </p:cNvSpPr>
          <p:nvPr>
            <p:ph type="pic" sz="quarter" idx="15"/>
          </p:nvPr>
        </p:nvSpPr>
        <p:spPr>
          <a:xfrm>
            <a:off x="17469852" y="6862177"/>
            <a:ext cx="6853823" cy="6853823"/>
          </a:xfrm>
        </p:spPr>
      </p:sp>
      <p:sp>
        <p:nvSpPr>
          <p:cNvPr id="10" name="Picture Placeholder 2"/>
          <p:cNvSpPr>
            <a:spLocks noGrp="1"/>
          </p:cNvSpPr>
          <p:nvPr>
            <p:ph type="pic" sz="quarter" idx="16"/>
          </p:nvPr>
        </p:nvSpPr>
        <p:spPr>
          <a:xfrm>
            <a:off x="10616029" y="12533"/>
            <a:ext cx="6853823" cy="6853823"/>
          </a:xfrm>
        </p:spPr>
      </p:sp>
      <p:sp>
        <p:nvSpPr>
          <p:cNvPr id="11" name="Picture Placeholder 2"/>
          <p:cNvSpPr>
            <a:spLocks noGrp="1"/>
          </p:cNvSpPr>
          <p:nvPr>
            <p:ph type="pic" sz="quarter" idx="17"/>
          </p:nvPr>
        </p:nvSpPr>
        <p:spPr>
          <a:xfrm>
            <a:off x="10616029" y="6862177"/>
            <a:ext cx="6853823" cy="6853823"/>
          </a:xfrm>
        </p:spPr>
      </p:sp>
    </p:spTree>
    <p:extLst>
      <p:ext uri="{BB962C8B-B14F-4D97-AF65-F5344CB8AC3E}">
        <p14:creationId xmlns:p14="http://schemas.microsoft.com/office/powerpoint/2010/main" val="989448942"/>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Tree>
    <p:extLst>
      <p:ext uri="{BB962C8B-B14F-4D97-AF65-F5344CB8AC3E}">
        <p14:creationId xmlns:p14="http://schemas.microsoft.com/office/powerpoint/2010/main" val="4259619048"/>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6630" y="730250"/>
            <a:ext cx="5244792"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2253" y="730250"/>
            <a:ext cx="15430331"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Tree>
    <p:extLst>
      <p:ext uri="{BB962C8B-B14F-4D97-AF65-F5344CB8AC3E}">
        <p14:creationId xmlns:p14="http://schemas.microsoft.com/office/powerpoint/2010/main" val="193093714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4018139" y="0"/>
            <a:ext cx="10305536" cy="13716000"/>
          </a:xfrm>
          <a:solidFill>
            <a:schemeClr val="tx1">
              <a:lumMod val="10000"/>
              <a:lumOff val="90000"/>
            </a:schemeClr>
          </a:solidFill>
          <a:ln w="28575">
            <a:noFill/>
          </a:ln>
        </p:spPr>
        <p:txBody>
          <a:bodyPr/>
          <a:lstStyle/>
          <a:p>
            <a:r>
              <a:rPr lang="en-US"/>
              <a:t>Click icon to add picture</a:t>
            </a:r>
            <a:endParaRPr lang="en-GB"/>
          </a:p>
        </p:txBody>
      </p:sp>
      <p:sp>
        <p:nvSpPr>
          <p:cNvPr id="15" name="Title 1"/>
          <p:cNvSpPr>
            <a:spLocks noGrp="1"/>
          </p:cNvSpPr>
          <p:nvPr>
            <p:ph type="title"/>
          </p:nvPr>
        </p:nvSpPr>
        <p:spPr>
          <a:xfrm>
            <a:off x="1672253" y="730251"/>
            <a:ext cx="10337562" cy="4323012"/>
          </a:xfrm>
        </p:spPr>
        <p:txBody>
          <a:bodyPr>
            <a:noAutofit/>
          </a:bodyPr>
          <a:lstStyle>
            <a:lvl1pPr>
              <a:defRPr sz="9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6" name="Content Placeholder 2"/>
          <p:cNvSpPr>
            <a:spLocks noGrp="1"/>
          </p:cNvSpPr>
          <p:nvPr>
            <p:ph sz="half" idx="1"/>
          </p:nvPr>
        </p:nvSpPr>
        <p:spPr>
          <a:xfrm>
            <a:off x="1672253" y="5269832"/>
            <a:ext cx="10337562" cy="7084093"/>
          </a:xfrm>
        </p:spPr>
        <p:txBody>
          <a:bodyPr>
            <a:normAutofit/>
          </a:bodyPr>
          <a:lstStyle>
            <a:lvl1pPr marL="0" indent="0">
              <a:lnSpc>
                <a:spcPct val="100000"/>
              </a:lnSpc>
              <a:buNone/>
              <a:defRPr sz="60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293622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Title 1"/>
          <p:cNvSpPr>
            <a:spLocks noGrp="1"/>
          </p:cNvSpPr>
          <p:nvPr>
            <p:ph type="title"/>
          </p:nvPr>
        </p:nvSpPr>
        <p:spPr>
          <a:xfrm>
            <a:off x="1672253" y="8042707"/>
            <a:ext cx="10337562" cy="3298171"/>
          </a:xfrm>
        </p:spPr>
        <p:txBody>
          <a:bodyPr>
            <a:noAutofit/>
          </a:bodyPr>
          <a:lstStyle>
            <a:lvl1pPr>
              <a:defRPr sz="96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2" name="Content Placeholder 2"/>
          <p:cNvSpPr>
            <a:spLocks noGrp="1"/>
          </p:cNvSpPr>
          <p:nvPr>
            <p:ph sz="half" idx="1"/>
          </p:nvPr>
        </p:nvSpPr>
        <p:spPr>
          <a:xfrm>
            <a:off x="1672253" y="730252"/>
            <a:ext cx="10337562" cy="7084092"/>
          </a:xfrm>
        </p:spPr>
        <p:txBody>
          <a:bodyPr>
            <a:normAutofit/>
          </a:bodyPr>
          <a:lstStyle>
            <a:lvl1pPr marL="0" indent="0">
              <a:lnSpc>
                <a:spcPct val="100000"/>
              </a:lnSpc>
              <a:buNone/>
              <a:defRPr sz="66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34051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Rectangle 5"/>
          <p:cNvSpPr/>
          <p:nvPr userDrawn="1"/>
        </p:nvSpPr>
        <p:spPr>
          <a:xfrm>
            <a:off x="0" y="-340242"/>
            <a:ext cx="24518679" cy="14332689"/>
          </a:xfrm>
          <a:prstGeom prst="rect">
            <a:avLst/>
          </a:prstGeom>
          <a:solidFill>
            <a:srgbClr val="FFCC0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Title 1"/>
          <p:cNvSpPr>
            <a:spLocks noGrp="1"/>
          </p:cNvSpPr>
          <p:nvPr>
            <p:ph type="title"/>
          </p:nvPr>
        </p:nvSpPr>
        <p:spPr>
          <a:xfrm>
            <a:off x="1672253" y="8042707"/>
            <a:ext cx="10337562" cy="3239193"/>
          </a:xfrm>
        </p:spPr>
        <p:txBody>
          <a:bodyPr>
            <a:noAutofit/>
          </a:bodyPr>
          <a:lstStyle>
            <a:lvl1pPr>
              <a:defRPr sz="9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2" name="Content Placeholder 2"/>
          <p:cNvSpPr>
            <a:spLocks noGrp="1"/>
          </p:cNvSpPr>
          <p:nvPr>
            <p:ph sz="half" idx="1"/>
          </p:nvPr>
        </p:nvSpPr>
        <p:spPr>
          <a:xfrm>
            <a:off x="1672253" y="730252"/>
            <a:ext cx="10337562" cy="7084092"/>
          </a:xfrm>
        </p:spPr>
        <p:txBody>
          <a:bodyPr>
            <a:normAutofit/>
          </a:bodyPr>
          <a:lstStyle>
            <a:lvl1pPr marL="0" indent="0">
              <a:lnSpc>
                <a:spcPct val="100000"/>
              </a:lnSpc>
              <a:buNone/>
              <a:defRPr sz="66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132033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0012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672253" y="730251"/>
            <a:ext cx="9659776" cy="2568120"/>
          </a:xfrm>
        </p:spPr>
        <p:txBody>
          <a:bodyPr>
            <a:noAutofit/>
          </a:bodyPr>
          <a:lstStyle>
            <a:lvl1pPr>
              <a:defRPr sz="54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9659777"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2725068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2253" y="730251"/>
            <a:ext cx="2097917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2253" y="3651250"/>
            <a:ext cx="2097917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2253" y="12712701"/>
            <a:ext cx="5472827" cy="730250"/>
          </a:xfrm>
          <a:prstGeom prst="rect">
            <a:avLst/>
          </a:prstGeom>
        </p:spPr>
        <p:txBody>
          <a:bodyPr vert="horz" lIns="91440" tIns="45720" rIns="91440" bIns="45720" rtlCol="0" anchor="ctr"/>
          <a:lstStyle>
            <a:lvl1pPr algn="l">
              <a:defRPr sz="2394">
                <a:solidFill>
                  <a:schemeClr val="tx1">
                    <a:tint val="75000"/>
                  </a:schemeClr>
                </a:solidFill>
              </a:defRPr>
            </a:lvl1pPr>
          </a:lstStyle>
          <a:p>
            <a:fld id="{FE5FD864-7D01-4D6D-A999-672658A2FBDB}" type="datetimeFigureOut">
              <a:rPr lang="en-US" smtClean="0"/>
              <a:t>11/28/2023</a:t>
            </a:fld>
            <a:endParaRPr lang="en-US"/>
          </a:p>
        </p:txBody>
      </p:sp>
      <p:sp>
        <p:nvSpPr>
          <p:cNvPr id="5" name="Footer Placeholder 4"/>
          <p:cNvSpPr>
            <a:spLocks noGrp="1"/>
          </p:cNvSpPr>
          <p:nvPr>
            <p:ph type="ftr" sz="quarter" idx="3"/>
          </p:nvPr>
        </p:nvSpPr>
        <p:spPr>
          <a:xfrm>
            <a:off x="8057218" y="12712701"/>
            <a:ext cx="8209240" cy="730250"/>
          </a:xfrm>
          <a:prstGeom prst="rect">
            <a:avLst/>
          </a:prstGeom>
        </p:spPr>
        <p:txBody>
          <a:bodyPr vert="horz" lIns="91440" tIns="45720" rIns="91440" bIns="45720" rtlCol="0" anchor="ctr"/>
          <a:lstStyle>
            <a:lvl1pPr algn="ctr">
              <a:defRPr sz="239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178595" y="12712701"/>
            <a:ext cx="5472827" cy="730250"/>
          </a:xfrm>
          <a:prstGeom prst="rect">
            <a:avLst/>
          </a:prstGeom>
        </p:spPr>
        <p:txBody>
          <a:bodyPr vert="horz" lIns="91440" tIns="45720" rIns="91440" bIns="45720" rtlCol="0" anchor="ctr"/>
          <a:lstStyle>
            <a:lvl1pPr algn="r">
              <a:defRPr sz="2394">
                <a:solidFill>
                  <a:schemeClr val="tx1">
                    <a:tint val="75000"/>
                  </a:schemeClr>
                </a:solidFill>
              </a:defRPr>
            </a:lvl1pPr>
          </a:lstStyle>
          <a:p>
            <a:fld id="{3D9A93CF-29B1-423F-8996-26EFEE32DDF9}" type="slidenum">
              <a:rPr lang="en-US" smtClean="0"/>
              <a:t>‹#›</a:t>
            </a:fld>
            <a:endParaRPr lang="en-US"/>
          </a:p>
        </p:txBody>
      </p:sp>
    </p:spTree>
    <p:extLst>
      <p:ext uri="{BB962C8B-B14F-4D97-AF65-F5344CB8AC3E}">
        <p14:creationId xmlns:p14="http://schemas.microsoft.com/office/powerpoint/2010/main" val="1296673963"/>
      </p:ext>
    </p:extLst>
  </p:cSld>
  <p:clrMap bg1="lt1" tx1="dk1" bg2="lt2" tx2="dk2" accent1="accent1" accent2="accent2" accent3="accent3" accent4="accent4" accent5="accent5" accent6="accent6" hlink="hlink" folHlink="folHlink"/>
  <p:sldLayoutIdLst>
    <p:sldLayoutId id="2147483720" r:id="rId1"/>
    <p:sldLayoutId id="2147483709" r:id="rId2"/>
    <p:sldLayoutId id="2147483721" r:id="rId3"/>
    <p:sldLayoutId id="2147483722" r:id="rId4"/>
    <p:sldLayoutId id="2147483710" r:id="rId5"/>
    <p:sldLayoutId id="2147483723" r:id="rId6"/>
    <p:sldLayoutId id="2147483711" r:id="rId7"/>
    <p:sldLayoutId id="2147483724" r:id="rId8"/>
    <p:sldLayoutId id="2147483727" r:id="rId9"/>
    <p:sldLayoutId id="2147483728" r:id="rId10"/>
    <p:sldLayoutId id="2147483729" r:id="rId11"/>
    <p:sldLayoutId id="2147483730" r:id="rId12"/>
    <p:sldLayoutId id="2147483731" r:id="rId13"/>
    <p:sldLayoutId id="2147483735" r:id="rId14"/>
    <p:sldLayoutId id="2147483732" r:id="rId15"/>
    <p:sldLayoutId id="2147483712" r:id="rId16"/>
    <p:sldLayoutId id="2147483725" r:id="rId17"/>
    <p:sldLayoutId id="2147483726" r:id="rId18"/>
    <p:sldLayoutId id="2147483713" r:id="rId19"/>
    <p:sldLayoutId id="2147483714" r:id="rId20"/>
    <p:sldLayoutId id="2147483715" r:id="rId21"/>
    <p:sldLayoutId id="2147483733" r:id="rId22"/>
    <p:sldLayoutId id="2147483716" r:id="rId23"/>
    <p:sldLayoutId id="2147483717" r:id="rId24"/>
    <p:sldLayoutId id="2147483718" r:id="rId25"/>
    <p:sldLayoutId id="2147483719" r:id="rId26"/>
    <p:sldLayoutId id="2147483857" r:id="rId27"/>
  </p:sldLayoutIdLst>
  <p:txStyles>
    <p:titleStyle>
      <a:lvl1pPr algn="l" defTabSz="1824319" rtl="0" eaLnBrk="1" latinLnBrk="0" hangingPunct="1">
        <a:lnSpc>
          <a:spcPct val="90000"/>
        </a:lnSpc>
        <a:spcBef>
          <a:spcPct val="0"/>
        </a:spcBef>
        <a:buNone/>
        <a:defRPr sz="8778" kern="1200">
          <a:solidFill>
            <a:schemeClr val="tx1"/>
          </a:solidFill>
          <a:latin typeface="+mj-lt"/>
          <a:ea typeface="+mj-ea"/>
          <a:cs typeface="+mj-cs"/>
        </a:defRPr>
      </a:lvl1pPr>
    </p:titleStyle>
    <p:bodyStyle>
      <a:lvl1pPr marL="456080" indent="-456080" algn="l" defTabSz="1824319" rtl="0" eaLnBrk="1" latinLnBrk="0" hangingPunct="1">
        <a:lnSpc>
          <a:spcPct val="90000"/>
        </a:lnSpc>
        <a:spcBef>
          <a:spcPts val="1995"/>
        </a:spcBef>
        <a:buFont typeface="Arial" panose="020B0604020202020204" pitchFamily="34" charset="0"/>
        <a:buChar char="•"/>
        <a:defRPr sz="5586" kern="1200">
          <a:solidFill>
            <a:schemeClr val="tx1"/>
          </a:solidFill>
          <a:latin typeface="+mn-lt"/>
          <a:ea typeface="+mn-ea"/>
          <a:cs typeface="+mn-cs"/>
        </a:defRPr>
      </a:lvl1pPr>
      <a:lvl2pPr marL="1368240" indent="-456080" algn="l" defTabSz="1824319" rtl="0" eaLnBrk="1" latinLnBrk="0" hangingPunct="1">
        <a:lnSpc>
          <a:spcPct val="90000"/>
        </a:lnSpc>
        <a:spcBef>
          <a:spcPts val="998"/>
        </a:spcBef>
        <a:buFont typeface="Arial" panose="020B0604020202020204" pitchFamily="34" charset="0"/>
        <a:buChar char="•"/>
        <a:defRPr sz="4788" kern="1200">
          <a:solidFill>
            <a:schemeClr val="tx1"/>
          </a:solidFill>
          <a:latin typeface="+mn-lt"/>
          <a:ea typeface="+mn-ea"/>
          <a:cs typeface="+mn-cs"/>
        </a:defRPr>
      </a:lvl2pPr>
      <a:lvl3pPr marL="2280399" indent="-456080" algn="l" defTabSz="1824319" rtl="0" eaLnBrk="1" latinLnBrk="0" hangingPunct="1">
        <a:lnSpc>
          <a:spcPct val="90000"/>
        </a:lnSpc>
        <a:spcBef>
          <a:spcPts val="998"/>
        </a:spcBef>
        <a:buFont typeface="Arial" panose="020B0604020202020204" pitchFamily="34" charset="0"/>
        <a:buChar char="•"/>
        <a:defRPr sz="3990" kern="1200">
          <a:solidFill>
            <a:schemeClr val="tx1"/>
          </a:solidFill>
          <a:latin typeface="+mn-lt"/>
          <a:ea typeface="+mn-ea"/>
          <a:cs typeface="+mn-cs"/>
        </a:defRPr>
      </a:lvl3pPr>
      <a:lvl4pPr marL="3192559"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4pPr>
      <a:lvl5pPr marL="4104719"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5pPr>
      <a:lvl6pPr marL="501687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6pPr>
      <a:lvl7pPr marL="592903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7pPr>
      <a:lvl8pPr marL="684119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8pPr>
      <a:lvl9pPr marL="775335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9pPr>
    </p:bodyStyle>
    <p:otherStyle>
      <a:defPPr>
        <a:defRPr lang="en-US"/>
      </a:defPPr>
      <a:lvl1pPr marL="0" algn="l" defTabSz="1824319" rtl="0" eaLnBrk="1" latinLnBrk="0" hangingPunct="1">
        <a:defRPr sz="3591" kern="1200">
          <a:solidFill>
            <a:schemeClr val="tx1"/>
          </a:solidFill>
          <a:latin typeface="+mn-lt"/>
          <a:ea typeface="+mn-ea"/>
          <a:cs typeface="+mn-cs"/>
        </a:defRPr>
      </a:lvl1pPr>
      <a:lvl2pPr marL="912160" algn="l" defTabSz="1824319" rtl="0" eaLnBrk="1" latinLnBrk="0" hangingPunct="1">
        <a:defRPr sz="3591" kern="1200">
          <a:solidFill>
            <a:schemeClr val="tx1"/>
          </a:solidFill>
          <a:latin typeface="+mn-lt"/>
          <a:ea typeface="+mn-ea"/>
          <a:cs typeface="+mn-cs"/>
        </a:defRPr>
      </a:lvl2pPr>
      <a:lvl3pPr marL="1824319" algn="l" defTabSz="1824319" rtl="0" eaLnBrk="1" latinLnBrk="0" hangingPunct="1">
        <a:defRPr sz="3591" kern="1200">
          <a:solidFill>
            <a:schemeClr val="tx1"/>
          </a:solidFill>
          <a:latin typeface="+mn-lt"/>
          <a:ea typeface="+mn-ea"/>
          <a:cs typeface="+mn-cs"/>
        </a:defRPr>
      </a:lvl3pPr>
      <a:lvl4pPr marL="2736479" algn="l" defTabSz="1824319" rtl="0" eaLnBrk="1" latinLnBrk="0" hangingPunct="1">
        <a:defRPr sz="3591" kern="1200">
          <a:solidFill>
            <a:schemeClr val="tx1"/>
          </a:solidFill>
          <a:latin typeface="+mn-lt"/>
          <a:ea typeface="+mn-ea"/>
          <a:cs typeface="+mn-cs"/>
        </a:defRPr>
      </a:lvl4pPr>
      <a:lvl5pPr marL="3648639" algn="l" defTabSz="1824319" rtl="0" eaLnBrk="1" latinLnBrk="0" hangingPunct="1">
        <a:defRPr sz="3591" kern="1200">
          <a:solidFill>
            <a:schemeClr val="tx1"/>
          </a:solidFill>
          <a:latin typeface="+mn-lt"/>
          <a:ea typeface="+mn-ea"/>
          <a:cs typeface="+mn-cs"/>
        </a:defRPr>
      </a:lvl5pPr>
      <a:lvl6pPr marL="4560799" algn="l" defTabSz="1824319" rtl="0" eaLnBrk="1" latinLnBrk="0" hangingPunct="1">
        <a:defRPr sz="3591" kern="1200">
          <a:solidFill>
            <a:schemeClr val="tx1"/>
          </a:solidFill>
          <a:latin typeface="+mn-lt"/>
          <a:ea typeface="+mn-ea"/>
          <a:cs typeface="+mn-cs"/>
        </a:defRPr>
      </a:lvl6pPr>
      <a:lvl7pPr marL="5472958" algn="l" defTabSz="1824319" rtl="0" eaLnBrk="1" latinLnBrk="0" hangingPunct="1">
        <a:defRPr sz="3591" kern="1200">
          <a:solidFill>
            <a:schemeClr val="tx1"/>
          </a:solidFill>
          <a:latin typeface="+mn-lt"/>
          <a:ea typeface="+mn-ea"/>
          <a:cs typeface="+mn-cs"/>
        </a:defRPr>
      </a:lvl7pPr>
      <a:lvl8pPr marL="6385118" algn="l" defTabSz="1824319" rtl="0" eaLnBrk="1" latinLnBrk="0" hangingPunct="1">
        <a:defRPr sz="3591" kern="1200">
          <a:solidFill>
            <a:schemeClr val="tx1"/>
          </a:solidFill>
          <a:latin typeface="+mn-lt"/>
          <a:ea typeface="+mn-ea"/>
          <a:cs typeface="+mn-cs"/>
        </a:defRPr>
      </a:lvl8pPr>
      <a:lvl9pPr marL="7297278" algn="l" defTabSz="1824319" rtl="0" eaLnBrk="1" latinLnBrk="0" hangingPunct="1">
        <a:defRPr sz="359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2253" y="730251"/>
            <a:ext cx="2097917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2253" y="3651250"/>
            <a:ext cx="2097917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2253" y="12712701"/>
            <a:ext cx="5472827" cy="730250"/>
          </a:xfrm>
          <a:prstGeom prst="rect">
            <a:avLst/>
          </a:prstGeom>
        </p:spPr>
        <p:txBody>
          <a:bodyPr vert="horz" lIns="91440" tIns="45720" rIns="91440" bIns="45720" rtlCol="0" anchor="ctr"/>
          <a:lstStyle>
            <a:lvl1pPr algn="l">
              <a:defRPr sz="2394">
                <a:solidFill>
                  <a:schemeClr val="tx1">
                    <a:tint val="75000"/>
                  </a:schemeClr>
                </a:solidFill>
              </a:defRPr>
            </a:lvl1pPr>
          </a:lstStyle>
          <a:p>
            <a:fld id="{FE5FD864-7D01-4D6D-A999-672658A2FBDB}" type="datetimeFigureOut">
              <a:rPr lang="en-US" smtClean="0"/>
              <a:t>11/28/2023</a:t>
            </a:fld>
            <a:endParaRPr lang="en-US"/>
          </a:p>
        </p:txBody>
      </p:sp>
      <p:sp>
        <p:nvSpPr>
          <p:cNvPr id="5" name="Footer Placeholder 4"/>
          <p:cNvSpPr>
            <a:spLocks noGrp="1"/>
          </p:cNvSpPr>
          <p:nvPr>
            <p:ph type="ftr" sz="quarter" idx="3"/>
          </p:nvPr>
        </p:nvSpPr>
        <p:spPr>
          <a:xfrm>
            <a:off x="8057218" y="12712701"/>
            <a:ext cx="8209240" cy="730250"/>
          </a:xfrm>
          <a:prstGeom prst="rect">
            <a:avLst/>
          </a:prstGeom>
        </p:spPr>
        <p:txBody>
          <a:bodyPr vert="horz" lIns="91440" tIns="45720" rIns="91440" bIns="45720" rtlCol="0" anchor="ctr"/>
          <a:lstStyle>
            <a:lvl1pPr algn="ctr">
              <a:defRPr sz="239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178595" y="12712701"/>
            <a:ext cx="5472827" cy="730250"/>
          </a:xfrm>
          <a:prstGeom prst="rect">
            <a:avLst/>
          </a:prstGeom>
        </p:spPr>
        <p:txBody>
          <a:bodyPr vert="horz" lIns="91440" tIns="45720" rIns="91440" bIns="45720" rtlCol="0" anchor="ctr"/>
          <a:lstStyle>
            <a:lvl1pPr algn="r">
              <a:defRPr sz="2394">
                <a:solidFill>
                  <a:schemeClr val="tx1">
                    <a:tint val="75000"/>
                  </a:schemeClr>
                </a:solidFill>
              </a:defRPr>
            </a:lvl1pPr>
          </a:lstStyle>
          <a:p>
            <a:fld id="{3D9A93CF-29B1-423F-8996-26EFEE32DDF9}" type="slidenum">
              <a:rPr lang="en-US" smtClean="0"/>
              <a:t>‹#›</a:t>
            </a:fld>
            <a:endParaRPr lang="en-US"/>
          </a:p>
        </p:txBody>
      </p:sp>
    </p:spTree>
    <p:extLst>
      <p:ext uri="{BB962C8B-B14F-4D97-AF65-F5344CB8AC3E}">
        <p14:creationId xmlns:p14="http://schemas.microsoft.com/office/powerpoint/2010/main" val="297684532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Lst>
  <p:hf sldNum="0" hdr="0" ftr="0" dt="0"/>
  <p:txStyles>
    <p:titleStyle>
      <a:lvl1pPr algn="l" defTabSz="1824319" rtl="0" eaLnBrk="1" latinLnBrk="0" hangingPunct="1">
        <a:lnSpc>
          <a:spcPct val="90000"/>
        </a:lnSpc>
        <a:spcBef>
          <a:spcPct val="0"/>
        </a:spcBef>
        <a:buNone/>
        <a:defRPr sz="8778" kern="1200">
          <a:solidFill>
            <a:schemeClr val="tx1"/>
          </a:solidFill>
          <a:latin typeface="+mj-lt"/>
          <a:ea typeface="+mj-ea"/>
          <a:cs typeface="+mj-cs"/>
        </a:defRPr>
      </a:lvl1pPr>
    </p:titleStyle>
    <p:bodyStyle>
      <a:lvl1pPr marL="456080" indent="-456080" algn="l" defTabSz="1824319" rtl="0" eaLnBrk="1" latinLnBrk="0" hangingPunct="1">
        <a:lnSpc>
          <a:spcPct val="90000"/>
        </a:lnSpc>
        <a:spcBef>
          <a:spcPts val="1995"/>
        </a:spcBef>
        <a:buFont typeface="Arial" panose="020B0604020202020204" pitchFamily="34" charset="0"/>
        <a:buChar char="•"/>
        <a:defRPr sz="5586" kern="1200">
          <a:solidFill>
            <a:schemeClr val="tx1"/>
          </a:solidFill>
          <a:latin typeface="+mn-lt"/>
          <a:ea typeface="+mn-ea"/>
          <a:cs typeface="+mn-cs"/>
        </a:defRPr>
      </a:lvl1pPr>
      <a:lvl2pPr marL="1368240" indent="-456080" algn="l" defTabSz="1824319" rtl="0" eaLnBrk="1" latinLnBrk="0" hangingPunct="1">
        <a:lnSpc>
          <a:spcPct val="90000"/>
        </a:lnSpc>
        <a:spcBef>
          <a:spcPts val="998"/>
        </a:spcBef>
        <a:buFont typeface="Arial" panose="020B0604020202020204" pitchFamily="34" charset="0"/>
        <a:buChar char="•"/>
        <a:defRPr sz="4788" kern="1200">
          <a:solidFill>
            <a:schemeClr val="tx1"/>
          </a:solidFill>
          <a:latin typeface="+mn-lt"/>
          <a:ea typeface="+mn-ea"/>
          <a:cs typeface="+mn-cs"/>
        </a:defRPr>
      </a:lvl2pPr>
      <a:lvl3pPr marL="2280399" indent="-456080" algn="l" defTabSz="1824319" rtl="0" eaLnBrk="1" latinLnBrk="0" hangingPunct="1">
        <a:lnSpc>
          <a:spcPct val="90000"/>
        </a:lnSpc>
        <a:spcBef>
          <a:spcPts val="998"/>
        </a:spcBef>
        <a:buFont typeface="Arial" panose="020B0604020202020204" pitchFamily="34" charset="0"/>
        <a:buChar char="•"/>
        <a:defRPr sz="3990" kern="1200">
          <a:solidFill>
            <a:schemeClr val="tx1"/>
          </a:solidFill>
          <a:latin typeface="+mn-lt"/>
          <a:ea typeface="+mn-ea"/>
          <a:cs typeface="+mn-cs"/>
        </a:defRPr>
      </a:lvl3pPr>
      <a:lvl4pPr marL="3192559"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4pPr>
      <a:lvl5pPr marL="4104719"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5pPr>
      <a:lvl6pPr marL="501687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6pPr>
      <a:lvl7pPr marL="592903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7pPr>
      <a:lvl8pPr marL="684119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8pPr>
      <a:lvl9pPr marL="775335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9pPr>
    </p:bodyStyle>
    <p:otherStyle>
      <a:defPPr>
        <a:defRPr lang="en-US"/>
      </a:defPPr>
      <a:lvl1pPr marL="0" algn="l" defTabSz="1824319" rtl="0" eaLnBrk="1" latinLnBrk="0" hangingPunct="1">
        <a:defRPr sz="3591" kern="1200">
          <a:solidFill>
            <a:schemeClr val="tx1"/>
          </a:solidFill>
          <a:latin typeface="+mn-lt"/>
          <a:ea typeface="+mn-ea"/>
          <a:cs typeface="+mn-cs"/>
        </a:defRPr>
      </a:lvl1pPr>
      <a:lvl2pPr marL="912160" algn="l" defTabSz="1824319" rtl="0" eaLnBrk="1" latinLnBrk="0" hangingPunct="1">
        <a:defRPr sz="3591" kern="1200">
          <a:solidFill>
            <a:schemeClr val="tx1"/>
          </a:solidFill>
          <a:latin typeface="+mn-lt"/>
          <a:ea typeface="+mn-ea"/>
          <a:cs typeface="+mn-cs"/>
        </a:defRPr>
      </a:lvl2pPr>
      <a:lvl3pPr marL="1824319" algn="l" defTabSz="1824319" rtl="0" eaLnBrk="1" latinLnBrk="0" hangingPunct="1">
        <a:defRPr sz="3591" kern="1200">
          <a:solidFill>
            <a:schemeClr val="tx1"/>
          </a:solidFill>
          <a:latin typeface="+mn-lt"/>
          <a:ea typeface="+mn-ea"/>
          <a:cs typeface="+mn-cs"/>
        </a:defRPr>
      </a:lvl3pPr>
      <a:lvl4pPr marL="2736479" algn="l" defTabSz="1824319" rtl="0" eaLnBrk="1" latinLnBrk="0" hangingPunct="1">
        <a:defRPr sz="3591" kern="1200">
          <a:solidFill>
            <a:schemeClr val="tx1"/>
          </a:solidFill>
          <a:latin typeface="+mn-lt"/>
          <a:ea typeface="+mn-ea"/>
          <a:cs typeface="+mn-cs"/>
        </a:defRPr>
      </a:lvl4pPr>
      <a:lvl5pPr marL="3648639" algn="l" defTabSz="1824319" rtl="0" eaLnBrk="1" latinLnBrk="0" hangingPunct="1">
        <a:defRPr sz="3591" kern="1200">
          <a:solidFill>
            <a:schemeClr val="tx1"/>
          </a:solidFill>
          <a:latin typeface="+mn-lt"/>
          <a:ea typeface="+mn-ea"/>
          <a:cs typeface="+mn-cs"/>
        </a:defRPr>
      </a:lvl5pPr>
      <a:lvl6pPr marL="4560799" algn="l" defTabSz="1824319" rtl="0" eaLnBrk="1" latinLnBrk="0" hangingPunct="1">
        <a:defRPr sz="3591" kern="1200">
          <a:solidFill>
            <a:schemeClr val="tx1"/>
          </a:solidFill>
          <a:latin typeface="+mn-lt"/>
          <a:ea typeface="+mn-ea"/>
          <a:cs typeface="+mn-cs"/>
        </a:defRPr>
      </a:lvl6pPr>
      <a:lvl7pPr marL="5472958" algn="l" defTabSz="1824319" rtl="0" eaLnBrk="1" latinLnBrk="0" hangingPunct="1">
        <a:defRPr sz="3591" kern="1200">
          <a:solidFill>
            <a:schemeClr val="tx1"/>
          </a:solidFill>
          <a:latin typeface="+mn-lt"/>
          <a:ea typeface="+mn-ea"/>
          <a:cs typeface="+mn-cs"/>
        </a:defRPr>
      </a:lvl7pPr>
      <a:lvl8pPr marL="6385118" algn="l" defTabSz="1824319" rtl="0" eaLnBrk="1" latinLnBrk="0" hangingPunct="1">
        <a:defRPr sz="3591" kern="1200">
          <a:solidFill>
            <a:schemeClr val="tx1"/>
          </a:solidFill>
          <a:latin typeface="+mn-lt"/>
          <a:ea typeface="+mn-ea"/>
          <a:cs typeface="+mn-cs"/>
        </a:defRPr>
      </a:lvl8pPr>
      <a:lvl9pPr marL="7297278" algn="l" defTabSz="1824319" rtl="0" eaLnBrk="1" latinLnBrk="0" hangingPunct="1">
        <a:defRPr sz="35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INTPA-GLOBAL-GATEWAY@ec.europa.eu"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03280" y="1736724"/>
            <a:ext cx="18242756" cy="4775200"/>
          </a:xfrm>
        </p:spPr>
        <p:txBody>
          <a:bodyPr/>
          <a:lstStyle/>
          <a:p>
            <a:r>
              <a:rPr lang="en-GB" dirty="0"/>
              <a:t>Global Gateway</a:t>
            </a:r>
            <a:br>
              <a:rPr lang="en-GB" dirty="0"/>
            </a:br>
            <a:r>
              <a:rPr lang="en-GB" dirty="0"/>
              <a:t>decarbonising maritime transport</a:t>
            </a:r>
          </a:p>
        </p:txBody>
      </p:sp>
      <p:sp>
        <p:nvSpPr>
          <p:cNvPr id="5" name="Subtitle 4"/>
          <p:cNvSpPr>
            <a:spLocks noGrp="1"/>
          </p:cNvSpPr>
          <p:nvPr>
            <p:ph type="subTitle" idx="1"/>
          </p:nvPr>
        </p:nvSpPr>
        <p:spPr>
          <a:xfrm>
            <a:off x="3040460" y="7204076"/>
            <a:ext cx="19968396" cy="3311524"/>
          </a:xfrm>
        </p:spPr>
        <p:txBody>
          <a:bodyPr>
            <a:normAutofit fontScale="85000" lnSpcReduction="20000"/>
          </a:bodyPr>
          <a:lstStyle/>
          <a:p>
            <a:endParaRPr lang="en-GB" dirty="0"/>
          </a:p>
          <a:p>
            <a:r>
              <a:rPr lang="en-GB" dirty="0"/>
              <a:t>Giuseppe Izzo</a:t>
            </a:r>
          </a:p>
          <a:p>
            <a:r>
              <a:rPr lang="en-GB" dirty="0"/>
              <a:t>Unit for Sustainable Transport and Urban Development </a:t>
            </a:r>
          </a:p>
          <a:p>
            <a:r>
              <a:rPr lang="en-GB" dirty="0"/>
              <a:t>of DG for International Partnerships</a:t>
            </a:r>
          </a:p>
          <a:p>
            <a:r>
              <a:rPr lang="en-GB" dirty="0"/>
              <a:t>Athens, 30</a:t>
            </a:r>
            <a:r>
              <a:rPr lang="en-GB" baseline="30000" dirty="0"/>
              <a:t>th</a:t>
            </a:r>
            <a:r>
              <a:rPr lang="en-GB" dirty="0"/>
              <a:t> November 2023</a:t>
            </a:r>
          </a:p>
          <a:p>
            <a:endParaRPr lang="en-GB" dirty="0"/>
          </a:p>
        </p:txBody>
      </p:sp>
      <p:sp>
        <p:nvSpPr>
          <p:cNvPr id="2" name="TextBox 1"/>
          <p:cNvSpPr txBox="1"/>
          <p:nvPr/>
        </p:nvSpPr>
        <p:spPr>
          <a:xfrm>
            <a:off x="18174256" y="12458700"/>
            <a:ext cx="6217920" cy="553998"/>
          </a:xfrm>
          <a:prstGeom prst="rect">
            <a:avLst/>
          </a:prstGeom>
          <a:noFill/>
        </p:spPr>
        <p:txBody>
          <a:bodyPr wrap="square" rtlCol="0">
            <a:spAutoFit/>
          </a:bodyPr>
          <a:lstStyle/>
          <a:p>
            <a:r>
              <a:rPr lang="en-IE" sz="3000" b="1">
                <a:solidFill>
                  <a:schemeClr val="bg1"/>
                </a:solidFill>
                <a:latin typeface="Noto Sans" panose="020B0802040504020204" pitchFamily="34" charset="0"/>
                <a:ea typeface="Noto Sans" panose="020B0802040504020204" pitchFamily="34" charset="0"/>
                <a:cs typeface="Noto Sans" panose="020B0802040504020204" pitchFamily="34" charset="0"/>
              </a:rPr>
              <a:t>#</a:t>
            </a:r>
            <a:r>
              <a:rPr lang="en-IE" sz="3000" b="1" err="1">
                <a:solidFill>
                  <a:schemeClr val="bg1"/>
                </a:solidFill>
                <a:latin typeface="Noto Sans" panose="020B0802040504020204" pitchFamily="34" charset="0"/>
                <a:ea typeface="Noto Sans" panose="020B0802040504020204" pitchFamily="34" charset="0"/>
                <a:cs typeface="Noto Sans" panose="020B0802040504020204" pitchFamily="34" charset="0"/>
              </a:rPr>
              <a:t>TeamEurope</a:t>
            </a:r>
            <a:r>
              <a:rPr lang="en-IE" sz="3000" b="1">
                <a:solidFill>
                  <a:schemeClr val="bg1"/>
                </a:solidFill>
                <a:latin typeface="Noto Sans" panose="020B0802040504020204" pitchFamily="34" charset="0"/>
                <a:ea typeface="Noto Sans" panose="020B0802040504020204" pitchFamily="34" charset="0"/>
                <a:cs typeface="Noto Sans" panose="020B0802040504020204" pitchFamily="34" charset="0"/>
              </a:rPr>
              <a:t> #</a:t>
            </a:r>
            <a:r>
              <a:rPr lang="en-IE" sz="3000" b="1" err="1">
                <a:solidFill>
                  <a:schemeClr val="bg1"/>
                </a:solidFill>
                <a:latin typeface="Noto Sans" panose="020B0802040504020204" pitchFamily="34" charset="0"/>
                <a:ea typeface="Noto Sans" panose="020B0802040504020204" pitchFamily="34" charset="0"/>
                <a:cs typeface="Noto Sans" panose="020B0802040504020204" pitchFamily="34" charset="0"/>
              </a:rPr>
              <a:t>GlobalGateway</a:t>
            </a:r>
            <a:endParaRPr lang="en-US" sz="3000" b="1">
              <a:solidFill>
                <a:schemeClr val="bg1"/>
              </a:solidFill>
              <a:latin typeface="Noto Sans" panose="020B0802040504020204" pitchFamily="34" charset="0"/>
              <a:ea typeface="Noto Sans" panose="020B0802040504020204" pitchFamily="34" charset="0"/>
              <a:cs typeface="Noto Sans" panose="020B0802040504020204" pitchFamily="34" charset="0"/>
            </a:endParaRPr>
          </a:p>
        </p:txBody>
      </p:sp>
    </p:spTree>
    <p:extLst>
      <p:ext uri="{BB962C8B-B14F-4D97-AF65-F5344CB8AC3E}">
        <p14:creationId xmlns:p14="http://schemas.microsoft.com/office/powerpoint/2010/main" val="259941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yellow dots on a black background&#10;&#10;Description automatically generated with low confidence">
            <a:extLst>
              <a:ext uri="{FF2B5EF4-FFF2-40B4-BE49-F238E27FC236}">
                <a16:creationId xmlns:a16="http://schemas.microsoft.com/office/drawing/2014/main" id="{553DA793-113D-765E-327C-7536C48C65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V="1">
            <a:off x="10243404" y="0"/>
            <a:ext cx="14080271" cy="6535554"/>
          </a:xfrm>
          <a:prstGeom prst="rect">
            <a:avLst/>
          </a:prstGeom>
        </p:spPr>
      </p:pic>
      <p:pic>
        <p:nvPicPr>
          <p:cNvPr id="13" name="Picture 12" descr="A yellow dots on a black background&#10;&#10;Description automatically generated with low confidence">
            <a:extLst>
              <a:ext uri="{FF2B5EF4-FFF2-40B4-BE49-F238E27FC236}">
                <a16:creationId xmlns:a16="http://schemas.microsoft.com/office/drawing/2014/main" id="{99E2306D-F8BF-B0C9-5D07-64F7231EE5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V="1">
            <a:off x="0" y="9900850"/>
            <a:ext cx="12956968" cy="3815150"/>
          </a:xfrm>
          <a:prstGeom prst="rect">
            <a:avLst/>
          </a:prstGeom>
        </p:spPr>
      </p:pic>
      <p:sp>
        <p:nvSpPr>
          <p:cNvPr id="7" name="Subtitle 2">
            <a:extLst>
              <a:ext uri="{FF2B5EF4-FFF2-40B4-BE49-F238E27FC236}">
                <a16:creationId xmlns:a16="http://schemas.microsoft.com/office/drawing/2014/main" id="{F7599808-9B85-8A0C-7955-EC1778D3452D}"/>
              </a:ext>
            </a:extLst>
          </p:cNvPr>
          <p:cNvSpPr txBox="1">
            <a:spLocks/>
          </p:cNvSpPr>
          <p:nvPr/>
        </p:nvSpPr>
        <p:spPr>
          <a:xfrm>
            <a:off x="1324948" y="3359695"/>
            <a:ext cx="22424738" cy="963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rtlCol="0" anchor="t" anchorCtr="0" compatLnSpc="1">
            <a:prstTxWarp prst="textNoShape">
              <a:avLst/>
            </a:prstTxWarp>
            <a:normAutofit/>
          </a:bodyPr>
          <a:lstStyle>
            <a:lvl1pPr marL="456080" indent="-456080" algn="l" defTabSz="1824319" rtl="0" eaLnBrk="1" latinLnBrk="0" hangingPunct="1">
              <a:lnSpc>
                <a:spcPct val="90000"/>
              </a:lnSpc>
              <a:spcBef>
                <a:spcPts val="1995"/>
              </a:spcBef>
              <a:buFont typeface="Arial" panose="020B0604020202020204" pitchFamily="34" charset="0"/>
              <a:buChar char="•"/>
              <a:defRPr sz="5586" kern="1200">
                <a:solidFill>
                  <a:schemeClr val="tx1"/>
                </a:solidFill>
                <a:latin typeface="+mn-lt"/>
                <a:ea typeface="+mn-ea"/>
                <a:cs typeface="+mn-cs"/>
              </a:defRPr>
            </a:lvl1pPr>
            <a:lvl2pPr marL="1368240" indent="-456080" algn="l" defTabSz="1824319" rtl="0" eaLnBrk="1" latinLnBrk="0" hangingPunct="1">
              <a:lnSpc>
                <a:spcPct val="90000"/>
              </a:lnSpc>
              <a:spcBef>
                <a:spcPts val="998"/>
              </a:spcBef>
              <a:buFont typeface="Arial" panose="020B0604020202020204" pitchFamily="34" charset="0"/>
              <a:buChar char="•"/>
              <a:defRPr sz="4788" kern="1200">
                <a:solidFill>
                  <a:schemeClr val="tx1"/>
                </a:solidFill>
                <a:latin typeface="+mn-lt"/>
                <a:ea typeface="+mn-ea"/>
                <a:cs typeface="+mn-cs"/>
              </a:defRPr>
            </a:lvl2pPr>
            <a:lvl3pPr marL="2280399" indent="-456080" algn="l" defTabSz="1824319" rtl="0" eaLnBrk="1" latinLnBrk="0" hangingPunct="1">
              <a:lnSpc>
                <a:spcPct val="90000"/>
              </a:lnSpc>
              <a:spcBef>
                <a:spcPts val="998"/>
              </a:spcBef>
              <a:buFont typeface="Arial" panose="020B0604020202020204" pitchFamily="34" charset="0"/>
              <a:buChar char="•"/>
              <a:defRPr sz="3990" kern="1200">
                <a:solidFill>
                  <a:schemeClr val="tx1"/>
                </a:solidFill>
                <a:latin typeface="+mn-lt"/>
                <a:ea typeface="+mn-ea"/>
                <a:cs typeface="+mn-cs"/>
              </a:defRPr>
            </a:lvl3pPr>
            <a:lvl4pPr marL="3192559"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4pPr>
            <a:lvl5pPr marL="4104719"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5pPr>
            <a:lvl6pPr marL="501687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6pPr>
            <a:lvl7pPr marL="592903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7pPr>
            <a:lvl8pPr marL="684119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8pPr>
            <a:lvl9pPr marL="775335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9pPr>
          </a:lstStyle>
          <a:p>
            <a:pPr marL="455930" indent="-455930">
              <a:lnSpc>
                <a:spcPct val="114000"/>
              </a:lnSpc>
              <a:spcBef>
                <a:spcPts val="0"/>
              </a:spcBef>
              <a:spcAft>
                <a:spcPts val="4800"/>
              </a:spcAft>
              <a:buClr>
                <a:srgbClr val="CC0000"/>
              </a:buClr>
              <a:buSzPct val="80000"/>
              <a:buFont typeface="Wingdings" panose="05000000000000000000" pitchFamily="2" charset="2"/>
              <a:buChar char="§"/>
            </a:pPr>
            <a:endParaRPr lang="en-US" sz="4000" dirty="0">
              <a:solidFill>
                <a:srgbClr val="003366"/>
              </a:solidFill>
              <a:cs typeface="Calibri" panose="020F0502020204030204"/>
            </a:endParaRPr>
          </a:p>
          <a:p>
            <a:pPr marL="455930" indent="-455930">
              <a:lnSpc>
                <a:spcPct val="114000"/>
              </a:lnSpc>
              <a:spcBef>
                <a:spcPts val="0"/>
              </a:spcBef>
              <a:spcAft>
                <a:spcPts val="4800"/>
              </a:spcAft>
              <a:buClr>
                <a:srgbClr val="CC0000"/>
              </a:buClr>
              <a:buSzPct val="80000"/>
              <a:buFont typeface="Wingdings" panose="05000000000000000000" pitchFamily="2" charset="2"/>
              <a:buChar char="§"/>
            </a:pPr>
            <a:endParaRPr lang="en-US" sz="4000" dirty="0">
              <a:solidFill>
                <a:srgbClr val="003366"/>
              </a:solidFill>
              <a:cs typeface="Calibri" panose="020F0502020204030204"/>
            </a:endParaRPr>
          </a:p>
          <a:p>
            <a:pPr marL="455930" indent="-455930">
              <a:spcBef>
                <a:spcPts val="0"/>
              </a:spcBef>
              <a:spcAft>
                <a:spcPts val="4800"/>
              </a:spcAft>
              <a:buFont typeface="Wingdings" panose="05000000000000000000" pitchFamily="2" charset="2"/>
              <a:buChar char="§"/>
            </a:pPr>
            <a:endParaRPr lang="en-US" sz="4000" dirty="0">
              <a:solidFill>
                <a:srgbClr val="003366"/>
              </a:solidFill>
              <a:latin typeface="Verdana" panose="020B0604030504040204" pitchFamily="34" charset="0"/>
              <a:ea typeface="Verdana" panose="020B0604030504040204" pitchFamily="34" charset="0"/>
            </a:endParaRPr>
          </a:p>
          <a:p>
            <a:pPr marL="455930" indent="-455930">
              <a:spcBef>
                <a:spcPts val="0"/>
              </a:spcBef>
              <a:spcAft>
                <a:spcPts val="4800"/>
              </a:spcAft>
              <a:buFont typeface="Wingdings" panose="05000000000000000000" pitchFamily="2" charset="2"/>
              <a:buChar char="§"/>
            </a:pPr>
            <a:endParaRPr lang="en-US" sz="4000" dirty="0">
              <a:solidFill>
                <a:srgbClr val="003366"/>
              </a:solidFill>
              <a:latin typeface="Verdana" panose="020B0604030504040204" pitchFamily="34" charset="0"/>
              <a:ea typeface="Verdana" panose="020B0604030504040204" pitchFamily="34" charset="0"/>
            </a:endParaRPr>
          </a:p>
          <a:p>
            <a:pPr marL="455930" indent="-455930">
              <a:spcBef>
                <a:spcPts val="0"/>
              </a:spcBef>
              <a:spcAft>
                <a:spcPts val="4800"/>
              </a:spcAft>
              <a:buFont typeface="Wingdings" panose="05000000000000000000" pitchFamily="2" charset="2"/>
              <a:buChar char="§"/>
            </a:pPr>
            <a:endParaRPr lang="en-IE" sz="4000" dirty="0">
              <a:solidFill>
                <a:srgbClr val="003366"/>
              </a:solidFill>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6BC6928A-5ADF-2FF5-2AB4-F6255679ADEA}"/>
              </a:ext>
            </a:extLst>
          </p:cNvPr>
          <p:cNvSpPr txBox="1"/>
          <p:nvPr/>
        </p:nvSpPr>
        <p:spPr>
          <a:xfrm>
            <a:off x="17426399" y="12975408"/>
            <a:ext cx="68972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3200" b="1">
                <a:solidFill>
                  <a:srgbClr val="1A53EA"/>
                </a:solidFill>
                <a:latin typeface="Arial" panose="020B0604020202020204" pitchFamily="34" charset="0"/>
                <a:ea typeface="Noto Sans" panose="020B0802040504020204" pitchFamily="34" charset="0"/>
                <a:cs typeface="Arial" panose="020B0604020202020204" pitchFamily="34" charset="0"/>
              </a:rPr>
              <a:t>#GlobalGateway </a:t>
            </a:r>
            <a:r>
              <a:rPr lang="en-150" sz="3200" b="1">
                <a:solidFill>
                  <a:srgbClr val="1A53EA"/>
                </a:solidFill>
                <a:latin typeface="Arial" panose="020B0604020202020204" pitchFamily="34" charset="0"/>
                <a:ea typeface="Noto Sans" panose="020B0802040504020204" pitchFamily="34" charset="0"/>
                <a:cs typeface="Arial" panose="020B0604020202020204" pitchFamily="34" charset="0"/>
              </a:rPr>
              <a:t>   </a:t>
            </a:r>
            <a:r>
              <a:rPr lang="en-US" sz="3200" b="1">
                <a:solidFill>
                  <a:srgbClr val="1A53EA"/>
                </a:solidFill>
                <a:latin typeface="Arial" panose="020B0604020202020204" pitchFamily="34" charset="0"/>
                <a:ea typeface="Noto Sans" panose="020B0802040504020204" pitchFamily="34" charset="0"/>
                <a:cs typeface="Arial" panose="020B0604020202020204" pitchFamily="34" charset="0"/>
              </a:rPr>
              <a:t>#TeamEurope </a:t>
            </a:r>
          </a:p>
        </p:txBody>
      </p:sp>
      <p:sp>
        <p:nvSpPr>
          <p:cNvPr id="2" name="Subtitle 2">
            <a:extLst>
              <a:ext uri="{FF2B5EF4-FFF2-40B4-BE49-F238E27FC236}">
                <a16:creationId xmlns:a16="http://schemas.microsoft.com/office/drawing/2014/main" id="{B9A63301-07BA-90BF-7953-D6C7B318C4AE}"/>
              </a:ext>
            </a:extLst>
          </p:cNvPr>
          <p:cNvSpPr txBox="1">
            <a:spLocks/>
          </p:cNvSpPr>
          <p:nvPr/>
        </p:nvSpPr>
        <p:spPr>
          <a:xfrm>
            <a:off x="1556431" y="247257"/>
            <a:ext cx="22424738" cy="11325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rtlCol="0" anchor="t" anchorCtr="0" compatLnSpc="1">
            <a:prstTxWarp prst="textNoShape">
              <a:avLst/>
            </a:prstTxWarp>
            <a:normAutofit/>
          </a:bodyPr>
          <a:lstStyle>
            <a:lvl1pPr marL="456080" indent="-456080" algn="l" defTabSz="1824319" rtl="0" eaLnBrk="1" latinLnBrk="0" hangingPunct="1">
              <a:lnSpc>
                <a:spcPct val="90000"/>
              </a:lnSpc>
              <a:spcBef>
                <a:spcPts val="1995"/>
              </a:spcBef>
              <a:buFont typeface="Arial" panose="020B0604020202020204" pitchFamily="34" charset="0"/>
              <a:buChar char="•"/>
              <a:defRPr sz="5586" kern="1200">
                <a:solidFill>
                  <a:schemeClr val="tx1"/>
                </a:solidFill>
                <a:latin typeface="+mn-lt"/>
                <a:ea typeface="+mn-ea"/>
                <a:cs typeface="+mn-cs"/>
              </a:defRPr>
            </a:lvl1pPr>
            <a:lvl2pPr marL="1368240" indent="-456080" algn="l" defTabSz="1824319" rtl="0" eaLnBrk="1" latinLnBrk="0" hangingPunct="1">
              <a:lnSpc>
                <a:spcPct val="90000"/>
              </a:lnSpc>
              <a:spcBef>
                <a:spcPts val="998"/>
              </a:spcBef>
              <a:buFont typeface="Arial" panose="020B0604020202020204" pitchFamily="34" charset="0"/>
              <a:buChar char="•"/>
              <a:defRPr sz="4788" kern="1200">
                <a:solidFill>
                  <a:schemeClr val="tx1"/>
                </a:solidFill>
                <a:latin typeface="+mn-lt"/>
                <a:ea typeface="+mn-ea"/>
                <a:cs typeface="+mn-cs"/>
              </a:defRPr>
            </a:lvl2pPr>
            <a:lvl3pPr marL="2280399" indent="-456080" algn="l" defTabSz="1824319" rtl="0" eaLnBrk="1" latinLnBrk="0" hangingPunct="1">
              <a:lnSpc>
                <a:spcPct val="90000"/>
              </a:lnSpc>
              <a:spcBef>
                <a:spcPts val="998"/>
              </a:spcBef>
              <a:buFont typeface="Arial" panose="020B0604020202020204" pitchFamily="34" charset="0"/>
              <a:buChar char="•"/>
              <a:defRPr sz="3990" kern="1200">
                <a:solidFill>
                  <a:schemeClr val="tx1"/>
                </a:solidFill>
                <a:latin typeface="+mn-lt"/>
                <a:ea typeface="+mn-ea"/>
                <a:cs typeface="+mn-cs"/>
              </a:defRPr>
            </a:lvl3pPr>
            <a:lvl4pPr marL="3192559"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4pPr>
            <a:lvl5pPr marL="4104719"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5pPr>
            <a:lvl6pPr marL="501687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6pPr>
            <a:lvl7pPr marL="592903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7pPr>
            <a:lvl8pPr marL="684119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8pPr>
            <a:lvl9pPr marL="775335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9pPr>
          </a:lstStyle>
          <a:p>
            <a:pPr marL="0" indent="0" defTabSz="914400">
              <a:lnSpc>
                <a:spcPct val="90000"/>
              </a:lnSpc>
              <a:buNone/>
            </a:pPr>
            <a:r>
              <a:rPr lang="en-US" sz="5400" b="1" dirty="0"/>
              <a:t>			</a:t>
            </a:r>
          </a:p>
          <a:p>
            <a:pPr marL="0" indent="0" defTabSz="914400">
              <a:lnSpc>
                <a:spcPct val="90000"/>
              </a:lnSpc>
              <a:buNone/>
            </a:pPr>
            <a:r>
              <a:rPr lang="en-US" sz="5400" b="1" dirty="0"/>
              <a:t>	</a:t>
            </a:r>
            <a:r>
              <a:rPr lang="en-US" sz="6000" b="1" dirty="0">
                <a:latin typeface="Arial" panose="020B0604020202020204" pitchFamily="34" charset="0"/>
                <a:cs typeface="Arial" panose="020B0604020202020204" pitchFamily="34" charset="0"/>
              </a:rPr>
              <a:t>Transport as an investment priority for Global Gateway</a:t>
            </a:r>
          </a:p>
          <a:p>
            <a:pPr marL="0" indent="0" defTabSz="914400">
              <a:lnSpc>
                <a:spcPct val="90000"/>
              </a:lnSpc>
              <a:buNone/>
            </a:pPr>
            <a:endParaRPr lang="en-US" sz="4800" dirty="0">
              <a:solidFill>
                <a:schemeClr val="tx1"/>
              </a:solidFill>
              <a:latin typeface="+mn-lt"/>
              <a:ea typeface="+mn-ea"/>
              <a:cs typeface="+mn-cs"/>
            </a:endParaRPr>
          </a:p>
          <a:p>
            <a:pPr marL="0" indent="0" defTabSz="914400">
              <a:lnSpc>
                <a:spcPct val="90000"/>
              </a:lnSpc>
              <a:buNone/>
            </a:pPr>
            <a:r>
              <a:rPr lang="en-US" sz="4800" dirty="0">
                <a:solidFill>
                  <a:schemeClr val="tx1"/>
                </a:solidFill>
                <a:latin typeface="+mn-lt"/>
                <a:ea typeface="+mn-ea"/>
                <a:cs typeface="+mn-cs"/>
              </a:rPr>
              <a:t>Focus on </a:t>
            </a:r>
            <a:r>
              <a:rPr lang="en-US" sz="4800" b="1" dirty="0">
                <a:solidFill>
                  <a:schemeClr val="tx1"/>
                </a:solidFill>
                <a:latin typeface="+mn-lt"/>
                <a:ea typeface="+mn-ea"/>
                <a:cs typeface="+mn-cs"/>
              </a:rPr>
              <a:t>physical infrastructure</a:t>
            </a:r>
            <a:r>
              <a:rPr lang="en-US" sz="4800" dirty="0">
                <a:solidFill>
                  <a:schemeClr val="tx1"/>
                </a:solidFill>
                <a:latin typeface="+mn-lt"/>
                <a:ea typeface="+mn-ea"/>
                <a:cs typeface="+mn-cs"/>
              </a:rPr>
              <a:t>, </a:t>
            </a:r>
            <a:r>
              <a:rPr lang="en-US" sz="4800" b="1" dirty="0">
                <a:solidFill>
                  <a:schemeClr val="tx1"/>
                </a:solidFill>
                <a:latin typeface="+mn-lt"/>
                <a:ea typeface="+mn-ea"/>
                <a:cs typeface="+mn-cs"/>
              </a:rPr>
              <a:t>cleaner vehicles</a:t>
            </a:r>
            <a:r>
              <a:rPr lang="en-US" sz="4800" dirty="0">
                <a:solidFill>
                  <a:schemeClr val="tx1"/>
                </a:solidFill>
                <a:latin typeface="+mn-lt"/>
                <a:ea typeface="+mn-ea"/>
                <a:cs typeface="+mn-cs"/>
              </a:rPr>
              <a:t> as well as </a:t>
            </a:r>
            <a:r>
              <a:rPr lang="en-US" sz="4800" b="1" dirty="0">
                <a:solidFill>
                  <a:schemeClr val="tx1"/>
                </a:solidFill>
                <a:latin typeface="+mn-lt"/>
                <a:ea typeface="+mn-ea"/>
                <a:cs typeface="+mn-cs"/>
              </a:rPr>
              <a:t>sustainable and green fuels </a:t>
            </a:r>
            <a:r>
              <a:rPr lang="en-US" sz="4800" dirty="0">
                <a:solidFill>
                  <a:schemeClr val="tx1"/>
                </a:solidFill>
                <a:latin typeface="+mn-lt"/>
                <a:ea typeface="+mn-ea"/>
                <a:cs typeface="+mn-cs"/>
              </a:rPr>
              <a:t>to strengthen digital, transport and energy networks</a:t>
            </a:r>
          </a:p>
          <a:p>
            <a:pPr marL="455930" indent="-455930">
              <a:spcBef>
                <a:spcPts val="0"/>
              </a:spcBef>
              <a:spcAft>
                <a:spcPts val="4800"/>
              </a:spcAft>
              <a:buFont typeface="Wingdings" panose="05000000000000000000" pitchFamily="2" charset="2"/>
              <a:buChar char="§"/>
            </a:pPr>
            <a:endParaRPr lang="en-IE" sz="4000" dirty="0">
              <a:solidFill>
                <a:srgbClr val="003366"/>
              </a:solidFill>
              <a:latin typeface="Verdana" panose="020B0604030504040204" pitchFamily="34" charset="0"/>
              <a:ea typeface="Verdana" panose="020B0604030504040204" pitchFamily="34" charset="0"/>
            </a:endParaRPr>
          </a:p>
          <a:p>
            <a:pPr marL="0" indent="0">
              <a:spcBef>
                <a:spcPts val="0"/>
              </a:spcBef>
              <a:spcAft>
                <a:spcPts val="4800"/>
              </a:spcAft>
              <a:buNone/>
            </a:pPr>
            <a:endParaRPr lang="en-IE" sz="4000" dirty="0">
              <a:solidFill>
                <a:srgbClr val="003366"/>
              </a:solidFill>
              <a:latin typeface="Verdana" panose="020B0604030504040204" pitchFamily="34" charset="0"/>
              <a:ea typeface="Verdana" panose="020B0604030504040204" pitchFamily="34" charset="0"/>
            </a:endParaRPr>
          </a:p>
        </p:txBody>
      </p:sp>
      <p:pic>
        <p:nvPicPr>
          <p:cNvPr id="3" name="Picture Placeholder 37" descr="A large ship in a port&#10;&#10;Description automatically generated">
            <a:extLst>
              <a:ext uri="{FF2B5EF4-FFF2-40B4-BE49-F238E27FC236}">
                <a16:creationId xmlns:a16="http://schemas.microsoft.com/office/drawing/2014/main" id="{7D05F883-1C85-0B23-D12D-E71B49DF9FC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1386" r="-1" b="15728"/>
          <a:stretch/>
        </p:blipFill>
        <p:spPr>
          <a:xfrm>
            <a:off x="486736" y="6084308"/>
            <a:ext cx="23494433" cy="6909290"/>
          </a:xfrm>
          <a:prstGeom prst="rect">
            <a:avLst/>
          </a:prstGeom>
          <a:ln>
            <a:noFill/>
          </a:ln>
          <a:effectLst>
            <a:softEdge rad="112500"/>
          </a:effectLst>
        </p:spPr>
      </p:pic>
    </p:spTree>
    <p:extLst>
      <p:ext uri="{BB962C8B-B14F-4D97-AF65-F5344CB8AC3E}">
        <p14:creationId xmlns:p14="http://schemas.microsoft.com/office/powerpoint/2010/main" val="3419267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descr="A yellow dots on a black background&#10;&#10;Description automatically generated with low confidence">
            <a:extLst>
              <a:ext uri="{FF2B5EF4-FFF2-40B4-BE49-F238E27FC236}">
                <a16:creationId xmlns:a16="http://schemas.microsoft.com/office/drawing/2014/main" id="{1E5D6B42-D7FC-49A4-901D-C558A811F5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V="1">
            <a:off x="4162008" y="1240971"/>
            <a:ext cx="14080271" cy="6535554"/>
          </a:xfrm>
          <a:prstGeom prst="rect">
            <a:avLst/>
          </a:prstGeom>
        </p:spPr>
      </p:pic>
      <p:sp>
        <p:nvSpPr>
          <p:cNvPr id="15" name="Title 1">
            <a:extLst>
              <a:ext uri="{FF2B5EF4-FFF2-40B4-BE49-F238E27FC236}">
                <a16:creationId xmlns:a16="http://schemas.microsoft.com/office/drawing/2014/main" id="{53B5F847-0DE7-67E2-32B7-6DD7D3AB2120}"/>
              </a:ext>
            </a:extLst>
          </p:cNvPr>
          <p:cNvSpPr txBox="1">
            <a:spLocks/>
          </p:cNvSpPr>
          <p:nvPr/>
        </p:nvSpPr>
        <p:spPr>
          <a:xfrm>
            <a:off x="7985759" y="0"/>
            <a:ext cx="16337915" cy="12409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125C"/>
                </a:solidFill>
                <a:latin typeface="Noto Sans" panose="020B0502040504020204" pitchFamily="34" charset="0"/>
                <a:ea typeface="Noto Sans" panose="020B0502040504020204" pitchFamily="34" charset="0"/>
                <a:cs typeface="Noto Sans" panose="020B0502040504020204" pitchFamily="34" charset="0"/>
              </a:defRPr>
            </a:lvl1pPr>
          </a:lstStyle>
          <a:p>
            <a:endParaRPr lang="en-IE" sz="5400" b="1" dirty="0">
              <a:solidFill>
                <a:srgbClr val="18B8A6"/>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5614D570-86A3-2856-A33B-5C85A700A65E}"/>
              </a:ext>
            </a:extLst>
          </p:cNvPr>
          <p:cNvSpPr txBox="1">
            <a:spLocks/>
          </p:cNvSpPr>
          <p:nvPr/>
        </p:nvSpPr>
        <p:spPr>
          <a:xfrm>
            <a:off x="2021579" y="1781689"/>
            <a:ext cx="13312456" cy="186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1440" rIns="182880" bIns="0" numCol="1" rtlCol="0" anchor="b" anchorCtr="0" compatLnSpc="1">
            <a:prstTxWarp prst="textNoShape">
              <a:avLst/>
            </a:prstTxWarp>
            <a:noAutofit/>
          </a:bodyPr>
          <a:lstStyle>
            <a:lvl1pPr algn="l" defTabSz="1824319" rtl="0" eaLnBrk="1" latinLnBrk="0" hangingPunct="1">
              <a:lnSpc>
                <a:spcPct val="90000"/>
              </a:lnSpc>
              <a:spcBef>
                <a:spcPct val="0"/>
              </a:spcBef>
              <a:buNone/>
              <a:defRPr sz="8778" kern="1200">
                <a:solidFill>
                  <a:schemeClr val="tx1"/>
                </a:solidFill>
                <a:latin typeface="+mj-lt"/>
                <a:ea typeface="+mj-ea"/>
                <a:cs typeface="+mj-cs"/>
              </a:defRPr>
            </a:lvl1pPr>
          </a:lstStyle>
          <a:p>
            <a:r>
              <a:rPr lang="en-GB" sz="6000" b="1" dirty="0">
                <a:latin typeface="Arial" panose="020B0604020202020204" pitchFamily="34" charset="0"/>
                <a:cs typeface="Arial" panose="020B0604020202020204" pitchFamily="34" charset="0"/>
              </a:rPr>
              <a:t>Maritime Transport </a:t>
            </a:r>
            <a:br>
              <a:rPr lang="en-GB" sz="6000" dirty="0">
                <a:latin typeface="Arial Black" panose="020B0A04020102020204" pitchFamily="34" charset="0"/>
              </a:rPr>
            </a:br>
            <a:endParaRPr lang="en-GB" sz="6000" dirty="0">
              <a:latin typeface="Arial Black" panose="020B0A04020102020204" pitchFamily="34" charset="0"/>
            </a:endParaRPr>
          </a:p>
          <a:p>
            <a:r>
              <a:rPr lang="en-GB" sz="4800" b="1" dirty="0">
                <a:latin typeface="Arial" panose="020B0604020202020204" pitchFamily="34" charset="0"/>
                <a:cs typeface="Arial" panose="020B0604020202020204" pitchFamily="34" charset="0"/>
              </a:rPr>
              <a:t>Background</a:t>
            </a:r>
            <a:endParaRPr lang="en-IE" sz="4800" dirty="0">
              <a:solidFill>
                <a:srgbClr val="1A53EA"/>
              </a:solidFill>
              <a:latin typeface="Arial" panose="020B0604020202020204" pitchFamily="34" charset="0"/>
              <a:ea typeface="Noto Sans" panose="020B0502040504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D1C4129C-A5E4-D9F9-99D6-74A1E8C9F431}"/>
              </a:ext>
            </a:extLst>
          </p:cNvPr>
          <p:cNvSpPr txBox="1"/>
          <p:nvPr/>
        </p:nvSpPr>
        <p:spPr>
          <a:xfrm>
            <a:off x="17426399" y="12975408"/>
            <a:ext cx="68972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3200" b="1">
                <a:solidFill>
                  <a:srgbClr val="1A53EA"/>
                </a:solidFill>
                <a:latin typeface="Arial" panose="020B0604020202020204" pitchFamily="34" charset="0"/>
                <a:ea typeface="Noto Sans" panose="020B0802040504020204" pitchFamily="34" charset="0"/>
                <a:cs typeface="Arial" panose="020B0604020202020204" pitchFamily="34" charset="0"/>
              </a:rPr>
              <a:t>#GlobalGateway </a:t>
            </a:r>
            <a:r>
              <a:rPr lang="en-150" sz="3200" b="1">
                <a:solidFill>
                  <a:srgbClr val="1A53EA"/>
                </a:solidFill>
                <a:latin typeface="Arial" panose="020B0604020202020204" pitchFamily="34" charset="0"/>
                <a:ea typeface="Noto Sans" panose="020B0802040504020204" pitchFamily="34" charset="0"/>
                <a:cs typeface="Arial" panose="020B0604020202020204" pitchFamily="34" charset="0"/>
              </a:rPr>
              <a:t>   </a:t>
            </a:r>
            <a:r>
              <a:rPr lang="en-US" sz="3200" b="1">
                <a:solidFill>
                  <a:srgbClr val="1A53EA"/>
                </a:solidFill>
                <a:latin typeface="Arial" panose="020B0604020202020204" pitchFamily="34" charset="0"/>
                <a:ea typeface="Noto Sans" panose="020B0802040504020204" pitchFamily="34" charset="0"/>
                <a:cs typeface="Arial" panose="020B0604020202020204" pitchFamily="34" charset="0"/>
              </a:rPr>
              <a:t>#TeamEurope </a:t>
            </a:r>
          </a:p>
        </p:txBody>
      </p:sp>
      <p:sp>
        <p:nvSpPr>
          <p:cNvPr id="3" name="TextBox 2">
            <a:extLst>
              <a:ext uri="{FF2B5EF4-FFF2-40B4-BE49-F238E27FC236}">
                <a16:creationId xmlns:a16="http://schemas.microsoft.com/office/drawing/2014/main" id="{C2AF39E6-66C5-CCD6-F2C2-9DF727F2BCEA}"/>
              </a:ext>
            </a:extLst>
          </p:cNvPr>
          <p:cNvSpPr txBox="1"/>
          <p:nvPr/>
        </p:nvSpPr>
        <p:spPr>
          <a:xfrm>
            <a:off x="579120" y="4408481"/>
            <a:ext cx="11582717" cy="4524315"/>
          </a:xfrm>
          <a:prstGeom prst="rect">
            <a:avLst/>
          </a:prstGeom>
          <a:noFill/>
        </p:spPr>
        <p:txBody>
          <a:bodyPr wrap="square">
            <a:spAutoFit/>
          </a:bodyPr>
          <a:lstStyle/>
          <a:p>
            <a:endParaRPr lang="en-GB" sz="4800" dirty="0">
              <a:latin typeface="Arial" panose="020B0604020202020204" pitchFamily="34" charset="0"/>
              <a:ea typeface="Times New Roman" panose="02020603050405020304" pitchFamily="18" charset="0"/>
              <a:cs typeface="Times New Roman" panose="02020603050405020304" pitchFamily="18" charset="0"/>
            </a:endParaRPr>
          </a:p>
          <a:p>
            <a:r>
              <a:rPr lang="en-GB" sz="4000" dirty="0">
                <a:latin typeface="Arial" panose="020B0604020202020204" pitchFamily="34" charset="0"/>
                <a:ea typeface="Times New Roman" panose="02020603050405020304" pitchFamily="18" charset="0"/>
                <a:cs typeface="Times New Roman" panose="02020603050405020304" pitchFamily="18" charset="0"/>
              </a:rPr>
              <a:t>Maritime transport is essential for the EU as it accounts for around </a:t>
            </a:r>
            <a:r>
              <a:rPr lang="en-GB" sz="4000" b="1" dirty="0">
                <a:latin typeface="Arial" panose="020B0604020202020204" pitchFamily="34" charset="0"/>
                <a:ea typeface="Times New Roman" panose="02020603050405020304" pitchFamily="18" charset="0"/>
                <a:cs typeface="Times New Roman" panose="02020603050405020304" pitchFamily="18" charset="0"/>
              </a:rPr>
              <a:t>75 %</a:t>
            </a:r>
            <a:r>
              <a:rPr lang="en-GB" sz="4000" dirty="0">
                <a:latin typeface="Arial" panose="020B0604020202020204" pitchFamily="34" charset="0"/>
                <a:ea typeface="Times New Roman" panose="02020603050405020304" pitchFamily="18" charset="0"/>
                <a:cs typeface="Times New Roman" panose="02020603050405020304" pitchFamily="18" charset="0"/>
              </a:rPr>
              <a:t> of the Union’s external trade and </a:t>
            </a:r>
            <a:r>
              <a:rPr lang="en-GB" sz="4000" b="1" dirty="0">
                <a:latin typeface="Arial" panose="020B0604020202020204" pitchFamily="34" charset="0"/>
                <a:ea typeface="Times New Roman" panose="02020603050405020304" pitchFamily="18" charset="0"/>
                <a:cs typeface="Times New Roman" panose="02020603050405020304" pitchFamily="18" charset="0"/>
              </a:rPr>
              <a:t>31 %</a:t>
            </a:r>
            <a:r>
              <a:rPr lang="en-GB" sz="4000" dirty="0">
                <a:latin typeface="Arial" panose="020B0604020202020204" pitchFamily="34" charset="0"/>
                <a:ea typeface="Times New Roman" panose="02020603050405020304" pitchFamily="18" charset="0"/>
                <a:cs typeface="Times New Roman" panose="02020603050405020304" pitchFamily="18" charset="0"/>
              </a:rPr>
              <a:t> of its internal one. </a:t>
            </a:r>
          </a:p>
          <a:p>
            <a:endParaRPr lang="en-GB" sz="4000" b="1" dirty="0">
              <a:latin typeface="Arial" panose="020B0604020202020204" pitchFamily="34" charset="0"/>
              <a:ea typeface="Times New Roman" panose="02020603050405020304" pitchFamily="18" charset="0"/>
              <a:cs typeface="Times New Roman" panose="02020603050405020304" pitchFamily="18" charset="0"/>
            </a:endParaRPr>
          </a:p>
          <a:p>
            <a:r>
              <a:rPr lang="en-GB" sz="4000" b="1" dirty="0">
                <a:latin typeface="Arial" panose="020B0604020202020204" pitchFamily="34" charset="0"/>
                <a:ea typeface="Times New Roman" panose="02020603050405020304" pitchFamily="18" charset="0"/>
                <a:cs typeface="Times New Roman" panose="02020603050405020304" pitchFamily="18" charset="0"/>
              </a:rPr>
              <a:t>400 million passengers </a:t>
            </a:r>
            <a:r>
              <a:rPr lang="en-GB" sz="4000" dirty="0">
                <a:latin typeface="Arial" panose="020B0604020202020204" pitchFamily="34" charset="0"/>
                <a:ea typeface="Times New Roman" panose="02020603050405020304" pitchFamily="18" charset="0"/>
                <a:cs typeface="Times New Roman" panose="02020603050405020304" pitchFamily="18" charset="0"/>
              </a:rPr>
              <a:t>embark or disembark annually in ports of EU Member States.</a:t>
            </a:r>
          </a:p>
        </p:txBody>
      </p:sp>
      <p:pic>
        <p:nvPicPr>
          <p:cNvPr id="4" name="Picture Placeholder 9" descr="A large ship in a harbor&#10;&#10;Description automatically generated">
            <a:extLst>
              <a:ext uri="{FF2B5EF4-FFF2-40B4-BE49-F238E27FC236}">
                <a16:creationId xmlns:a16="http://schemas.microsoft.com/office/drawing/2014/main" id="{03E96120-4CB6-0FB6-845B-D62655C5A4F3}"/>
              </a:ext>
            </a:extLst>
          </p:cNvPr>
          <p:cNvPicPr>
            <a:picLocks noChangeAspect="1"/>
          </p:cNvPicPr>
          <p:nvPr/>
        </p:nvPicPr>
        <p:blipFill rotWithShape="1">
          <a:blip r:embed="rId3">
            <a:extLst>
              <a:ext uri="{28A0092B-C50C-407E-A947-70E740481C1C}">
                <a14:useLocalDpi xmlns:a14="http://schemas.microsoft.com/office/drawing/2010/main" val="0"/>
              </a:ext>
            </a:extLst>
          </a:blip>
          <a:srcRect l="3270" r="25806"/>
          <a:stretch/>
        </p:blipFill>
        <p:spPr>
          <a:xfrm>
            <a:off x="13465313" y="3858087"/>
            <a:ext cx="9933949" cy="8324972"/>
          </a:xfrm>
          <a:prstGeom prst="rect">
            <a:avLst/>
          </a:prstGeom>
        </p:spPr>
      </p:pic>
      <p:sp>
        <p:nvSpPr>
          <p:cNvPr id="2" name="TextBox 1">
            <a:extLst>
              <a:ext uri="{FF2B5EF4-FFF2-40B4-BE49-F238E27FC236}">
                <a16:creationId xmlns:a16="http://schemas.microsoft.com/office/drawing/2014/main" id="{5CDC416D-486A-EA54-7AFF-FCC28B02BCF9}"/>
              </a:ext>
            </a:extLst>
          </p:cNvPr>
          <p:cNvSpPr txBox="1"/>
          <p:nvPr/>
        </p:nvSpPr>
        <p:spPr>
          <a:xfrm>
            <a:off x="20050055" y="11105841"/>
            <a:ext cx="4652683" cy="1077218"/>
          </a:xfrm>
          <a:prstGeom prst="rect">
            <a:avLst/>
          </a:prstGeom>
          <a:noFill/>
        </p:spPr>
        <p:txBody>
          <a:bodyPr wrap="square" rtlCol="0">
            <a:spAutoFit/>
          </a:bodyPr>
          <a:lstStyle/>
          <a:p>
            <a:r>
              <a:rPr lang="en-IE" sz="3200" b="1" dirty="0"/>
              <a:t>© Port </a:t>
            </a:r>
            <a:r>
              <a:rPr lang="en-IE" sz="3200" b="1" dirty="0" err="1"/>
              <a:t>Autonome</a:t>
            </a:r>
            <a:r>
              <a:rPr lang="en-IE" sz="3200" b="1" dirty="0"/>
              <a:t> de Cotonou</a:t>
            </a:r>
          </a:p>
        </p:txBody>
      </p:sp>
    </p:spTree>
    <p:extLst>
      <p:ext uri="{BB962C8B-B14F-4D97-AF65-F5344CB8AC3E}">
        <p14:creationId xmlns:p14="http://schemas.microsoft.com/office/powerpoint/2010/main" val="1047405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yellow dots on a black background&#10;&#10;Description automatically generated with low confidence">
            <a:extLst>
              <a:ext uri="{FF2B5EF4-FFF2-40B4-BE49-F238E27FC236}">
                <a16:creationId xmlns:a16="http://schemas.microsoft.com/office/drawing/2014/main" id="{99E2306D-F8BF-B0C9-5D07-64F7231EE5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V="1">
            <a:off x="0" y="9900850"/>
            <a:ext cx="12956968" cy="3815150"/>
          </a:xfrm>
          <a:prstGeom prst="rect">
            <a:avLst/>
          </a:prstGeom>
        </p:spPr>
      </p:pic>
      <p:sp>
        <p:nvSpPr>
          <p:cNvPr id="8" name="TextBox 7">
            <a:extLst>
              <a:ext uri="{FF2B5EF4-FFF2-40B4-BE49-F238E27FC236}">
                <a16:creationId xmlns:a16="http://schemas.microsoft.com/office/drawing/2014/main" id="{6BC6928A-5ADF-2FF5-2AB4-F6255679ADEA}"/>
              </a:ext>
            </a:extLst>
          </p:cNvPr>
          <p:cNvSpPr txBox="1"/>
          <p:nvPr/>
        </p:nvSpPr>
        <p:spPr>
          <a:xfrm>
            <a:off x="17426399" y="12975408"/>
            <a:ext cx="68972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3200" b="1">
                <a:solidFill>
                  <a:srgbClr val="1A53EA"/>
                </a:solidFill>
                <a:latin typeface="Arial" panose="020B0604020202020204" pitchFamily="34" charset="0"/>
                <a:ea typeface="Noto Sans" panose="020B0802040504020204" pitchFamily="34" charset="0"/>
                <a:cs typeface="Arial" panose="020B0604020202020204" pitchFamily="34" charset="0"/>
              </a:rPr>
              <a:t>#GlobalGateway </a:t>
            </a:r>
            <a:r>
              <a:rPr lang="en-150" sz="3200" b="1">
                <a:solidFill>
                  <a:srgbClr val="1A53EA"/>
                </a:solidFill>
                <a:latin typeface="Arial" panose="020B0604020202020204" pitchFamily="34" charset="0"/>
                <a:ea typeface="Noto Sans" panose="020B0802040504020204" pitchFamily="34" charset="0"/>
                <a:cs typeface="Arial" panose="020B0604020202020204" pitchFamily="34" charset="0"/>
              </a:rPr>
              <a:t>   </a:t>
            </a:r>
            <a:r>
              <a:rPr lang="en-US" sz="3200" b="1">
                <a:solidFill>
                  <a:srgbClr val="1A53EA"/>
                </a:solidFill>
                <a:latin typeface="Arial" panose="020B0604020202020204" pitchFamily="34" charset="0"/>
                <a:ea typeface="Noto Sans" panose="020B0802040504020204" pitchFamily="34" charset="0"/>
                <a:cs typeface="Arial" panose="020B0604020202020204" pitchFamily="34" charset="0"/>
              </a:rPr>
              <a:t>#TeamEurope </a:t>
            </a:r>
          </a:p>
        </p:txBody>
      </p:sp>
      <p:sp>
        <p:nvSpPr>
          <p:cNvPr id="5" name="TextBox 4">
            <a:extLst>
              <a:ext uri="{FF2B5EF4-FFF2-40B4-BE49-F238E27FC236}">
                <a16:creationId xmlns:a16="http://schemas.microsoft.com/office/drawing/2014/main" id="{0C2408EA-5FEE-3A01-475F-0F57C3F7D9C9}"/>
              </a:ext>
            </a:extLst>
          </p:cNvPr>
          <p:cNvSpPr txBox="1"/>
          <p:nvPr/>
        </p:nvSpPr>
        <p:spPr>
          <a:xfrm>
            <a:off x="802432" y="4424751"/>
            <a:ext cx="22911007" cy="9684190"/>
          </a:xfrm>
          <a:prstGeom prst="rect">
            <a:avLst/>
          </a:prstGeom>
          <a:noFill/>
        </p:spPr>
        <p:txBody>
          <a:bodyPr wrap="square">
            <a:spAutoFit/>
          </a:bodyPr>
          <a:lstStyle/>
          <a:p>
            <a:pPr algn="just">
              <a:lnSpc>
                <a:spcPct val="115000"/>
              </a:lnSpc>
              <a:spcBef>
                <a:spcPts val="1197"/>
              </a:spcBef>
              <a:spcAft>
                <a:spcPts val="1197"/>
              </a:spcAft>
            </a:pPr>
            <a:r>
              <a:rPr lang="en-GB" sz="4400" dirty="0">
                <a:latin typeface="Arial" panose="020B0604020202020204" pitchFamily="34" charset="0"/>
                <a:ea typeface="Times New Roman" panose="02020603050405020304" pitchFamily="18" charset="0"/>
                <a:cs typeface="Times New Roman" panose="02020603050405020304" pitchFamily="18" charset="0"/>
              </a:rPr>
              <a:t>										</a:t>
            </a:r>
            <a:r>
              <a:rPr lang="en-GB" sz="4400" b="1"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15000"/>
              </a:lnSpc>
              <a:spcBef>
                <a:spcPts val="1197"/>
              </a:spcBef>
              <a:spcAft>
                <a:spcPts val="1197"/>
              </a:spcAft>
            </a:pPr>
            <a:r>
              <a:rPr lang="en-GB" sz="4400" b="1" dirty="0">
                <a:latin typeface="Arial" panose="020B0604020202020204" pitchFamily="34" charset="0"/>
                <a:ea typeface="Times New Roman" panose="02020603050405020304" pitchFamily="18" charset="0"/>
                <a:cs typeface="Times New Roman" panose="02020603050405020304" pitchFamily="18" charset="0"/>
              </a:rPr>
              <a:t>										</a:t>
            </a:r>
            <a:r>
              <a:rPr lang="en-GB" sz="6000" b="1" dirty="0">
                <a:latin typeface="Arial" panose="020B0604020202020204" pitchFamily="34" charset="0"/>
                <a:ea typeface="Times New Roman" panose="02020603050405020304" pitchFamily="18" charset="0"/>
                <a:cs typeface="Times New Roman" panose="02020603050405020304" pitchFamily="18" charset="0"/>
              </a:rPr>
              <a:t>Decarbonization of maritime transport</a:t>
            </a:r>
          </a:p>
          <a:p>
            <a:pPr marL="684120" indent="-684120" algn="just">
              <a:lnSpc>
                <a:spcPct val="115000"/>
              </a:lnSpc>
              <a:spcBef>
                <a:spcPts val="1197"/>
              </a:spcBef>
              <a:spcAft>
                <a:spcPts val="1197"/>
              </a:spcAft>
              <a:buFont typeface="Symbol" panose="05050102010706020507" pitchFamily="18" charset="2"/>
              <a:buChar char=""/>
            </a:pPr>
            <a:r>
              <a:rPr lang="en-GB" sz="4400" dirty="0">
                <a:latin typeface="Arial" panose="020B0604020202020204" pitchFamily="34" charset="0"/>
                <a:ea typeface="Times New Roman" panose="02020603050405020304" pitchFamily="18" charset="0"/>
                <a:cs typeface="Times New Roman" panose="02020603050405020304" pitchFamily="18" charset="0"/>
              </a:rPr>
              <a:t>Maritime transport represents 3 to 4% of the EU's total CO</a:t>
            </a:r>
            <a:r>
              <a:rPr lang="en-IE" sz="4400" baseline="-25000" dirty="0">
                <a:effectLst/>
                <a:latin typeface="Calibri" panose="020F0502020204030204" pitchFamily="34" charset="0"/>
                <a:ea typeface="Times New Roman" panose="02020603050405020304" pitchFamily="18" charset="0"/>
              </a:rPr>
              <a:t>2</a:t>
            </a:r>
            <a:r>
              <a:rPr lang="en-GB" sz="4400" dirty="0">
                <a:latin typeface="Arial" panose="020B0604020202020204" pitchFamily="34" charset="0"/>
                <a:ea typeface="Times New Roman" panose="02020603050405020304" pitchFamily="18" charset="0"/>
                <a:cs typeface="Times New Roman" panose="02020603050405020304" pitchFamily="18" charset="0"/>
              </a:rPr>
              <a:t> emissions.</a:t>
            </a:r>
          </a:p>
          <a:p>
            <a:pPr marL="684120" indent="-684120" algn="just">
              <a:lnSpc>
                <a:spcPct val="115000"/>
              </a:lnSpc>
              <a:spcBef>
                <a:spcPts val="1197"/>
              </a:spcBef>
              <a:spcAft>
                <a:spcPts val="1197"/>
              </a:spcAft>
              <a:buFont typeface="Symbol" panose="05050102010706020507" pitchFamily="18" charset="2"/>
              <a:buChar char=""/>
            </a:pPr>
            <a:r>
              <a:rPr lang="en-GB" sz="4400" b="1" dirty="0">
                <a:latin typeface="Arial" panose="020B0604020202020204" pitchFamily="34" charset="0"/>
                <a:ea typeface="Times New Roman" panose="02020603050405020304" pitchFamily="18" charset="0"/>
                <a:cs typeface="Times New Roman" panose="02020603050405020304" pitchFamily="18" charset="0"/>
              </a:rPr>
              <a:t>The “FitFor55” package </a:t>
            </a:r>
            <a:r>
              <a:rPr lang="en-GB" sz="4400" dirty="0">
                <a:latin typeface="Arial" panose="020B0604020202020204" pitchFamily="34" charset="0"/>
                <a:ea typeface="Times New Roman" panose="02020603050405020304" pitchFamily="18" charset="0"/>
                <a:cs typeface="Times New Roman" panose="02020603050405020304" pitchFamily="18" charset="0"/>
              </a:rPr>
              <a:t>includes different instruments helping the shipping sector to decarbonize the EU.</a:t>
            </a:r>
          </a:p>
          <a:p>
            <a:pPr marL="684120" indent="-684120" algn="just">
              <a:lnSpc>
                <a:spcPct val="115000"/>
              </a:lnSpc>
              <a:spcBef>
                <a:spcPts val="1197"/>
              </a:spcBef>
              <a:spcAft>
                <a:spcPts val="1197"/>
              </a:spcAft>
              <a:buFont typeface="Symbol" panose="05050102010706020507" pitchFamily="18" charset="2"/>
              <a:buChar char=""/>
            </a:pPr>
            <a:r>
              <a:rPr lang="en-GB" sz="4400" b="1" dirty="0" err="1">
                <a:latin typeface="Arial" panose="020B0604020202020204" pitchFamily="34" charset="0"/>
                <a:ea typeface="Times New Roman" panose="02020603050405020304" pitchFamily="18" charset="0"/>
                <a:cs typeface="Times New Roman" panose="02020603050405020304" pitchFamily="18" charset="0"/>
              </a:rPr>
              <a:t>FuelEU</a:t>
            </a:r>
            <a:r>
              <a:rPr lang="en-GB" sz="4400" b="1" dirty="0">
                <a:latin typeface="Arial" panose="020B0604020202020204" pitchFamily="34" charset="0"/>
                <a:ea typeface="Times New Roman" panose="02020603050405020304" pitchFamily="18" charset="0"/>
                <a:cs typeface="Times New Roman" panose="02020603050405020304" pitchFamily="18" charset="0"/>
              </a:rPr>
              <a:t> Maritime Regulation </a:t>
            </a:r>
            <a:r>
              <a:rPr lang="en-GB" sz="4400" dirty="0">
                <a:latin typeface="Arial" panose="020B0604020202020204" pitchFamily="34" charset="0"/>
                <a:ea typeface="Times New Roman" panose="02020603050405020304" pitchFamily="18" charset="0"/>
                <a:cs typeface="Times New Roman" panose="02020603050405020304" pitchFamily="18" charset="0"/>
              </a:rPr>
              <a:t>will require the reduction of the greenhouse gas intensity </a:t>
            </a:r>
            <a:r>
              <a:rPr lang="en-GB" sz="4000" dirty="0">
                <a:latin typeface="Arial" panose="020B0604020202020204" pitchFamily="34" charset="0"/>
                <a:ea typeface="Times New Roman" panose="02020603050405020304" pitchFamily="18" charset="0"/>
                <a:cs typeface="Times New Roman" panose="02020603050405020304" pitchFamily="18" charset="0"/>
              </a:rPr>
              <a:t>of the energy used onboard ships from 2% by 2025 (to as much as 80% by 2050).</a:t>
            </a:r>
          </a:p>
          <a:p>
            <a:pPr marL="684120" indent="-684120" algn="just">
              <a:lnSpc>
                <a:spcPct val="115000"/>
              </a:lnSpc>
              <a:spcBef>
                <a:spcPts val="1197"/>
              </a:spcBef>
              <a:spcAft>
                <a:spcPts val="1197"/>
              </a:spcAft>
              <a:buFont typeface="Symbol" panose="05050102010706020507" pitchFamily="18" charset="2"/>
              <a:buChar char=""/>
            </a:pPr>
            <a:r>
              <a:rPr lang="en-GB" sz="4000" dirty="0">
                <a:latin typeface="Arial" panose="020B0604020202020204" pitchFamily="34" charset="0"/>
                <a:ea typeface="Times New Roman" panose="02020603050405020304" pitchFamily="18" charset="0"/>
                <a:cs typeface="Times New Roman" panose="02020603050405020304" pitchFamily="18" charset="0"/>
              </a:rPr>
              <a:t>This regulation is complemented with the extension of the </a:t>
            </a:r>
            <a:r>
              <a:rPr lang="en-GB" sz="4000" b="1" dirty="0">
                <a:latin typeface="Arial" panose="020B0604020202020204" pitchFamily="34" charset="0"/>
                <a:ea typeface="Times New Roman" panose="02020603050405020304" pitchFamily="18" charset="0"/>
                <a:cs typeface="Times New Roman" panose="02020603050405020304" pitchFamily="18" charset="0"/>
              </a:rPr>
              <a:t>EU Emissions Trading System </a:t>
            </a:r>
            <a:r>
              <a:rPr lang="en-GB" sz="4000" dirty="0">
                <a:latin typeface="Arial" panose="020B0604020202020204" pitchFamily="34" charset="0"/>
                <a:ea typeface="Times New Roman" panose="02020603050405020304" pitchFamily="18" charset="0"/>
                <a:cs typeface="Times New Roman" panose="02020603050405020304" pitchFamily="18" charset="0"/>
              </a:rPr>
              <a:t>(EU ETS)</a:t>
            </a:r>
            <a:r>
              <a:rPr lang="en-GB" sz="4000" b="1" dirty="0">
                <a:latin typeface="Arial" panose="020B0604020202020204" pitchFamily="34" charset="0"/>
                <a:ea typeface="Times New Roman" panose="02020603050405020304" pitchFamily="18" charset="0"/>
                <a:cs typeface="Times New Roman" panose="02020603050405020304" pitchFamily="18" charset="0"/>
              </a:rPr>
              <a:t> </a:t>
            </a:r>
            <a:r>
              <a:rPr lang="en-GB" sz="4000" dirty="0">
                <a:latin typeface="Arial" panose="020B0604020202020204" pitchFamily="34" charset="0"/>
                <a:ea typeface="Times New Roman" panose="02020603050405020304" pitchFamily="18" charset="0"/>
                <a:cs typeface="Times New Roman" panose="02020603050405020304" pitchFamily="18" charset="0"/>
              </a:rPr>
              <a:t>to shipping, and the </a:t>
            </a:r>
            <a:r>
              <a:rPr lang="en-GB" sz="4000" b="1" dirty="0">
                <a:latin typeface="Arial" panose="020B0604020202020204" pitchFamily="34" charset="0"/>
                <a:ea typeface="Times New Roman" panose="02020603050405020304" pitchFamily="18" charset="0"/>
                <a:cs typeface="Times New Roman" panose="02020603050405020304" pitchFamily="18" charset="0"/>
              </a:rPr>
              <a:t>Alternative Fuels Infrastructure Regulation (AFIR).</a:t>
            </a:r>
            <a:endParaRPr lang="en-GB" sz="9600" dirty="0"/>
          </a:p>
          <a:p>
            <a:pPr marL="684120" indent="-684120" algn="just">
              <a:lnSpc>
                <a:spcPct val="115000"/>
              </a:lnSpc>
              <a:spcBef>
                <a:spcPts val="1197"/>
              </a:spcBef>
              <a:spcAft>
                <a:spcPts val="1197"/>
              </a:spcAft>
              <a:buFont typeface="Symbol" panose="05050102010706020507" pitchFamily="18" charset="2"/>
              <a:buChar char=""/>
            </a:pPr>
            <a:endParaRPr lang="en-GB" sz="4000" dirty="0"/>
          </a:p>
        </p:txBody>
      </p:sp>
      <p:sp>
        <p:nvSpPr>
          <p:cNvPr id="2" name="AutoShape 2" descr="aerial view of a fishing boat being followed by seagulls. - barca in mare foto e immagini stock">
            <a:extLst>
              <a:ext uri="{FF2B5EF4-FFF2-40B4-BE49-F238E27FC236}">
                <a16:creationId xmlns:a16="http://schemas.microsoft.com/office/drawing/2014/main" id="{69B8A551-DB99-2A8C-2DC9-C8F5023BC5AF}"/>
              </a:ext>
            </a:extLst>
          </p:cNvPr>
          <p:cNvSpPr>
            <a:spLocks noChangeAspect="1" noChangeArrowheads="1"/>
          </p:cNvSpPr>
          <p:nvPr/>
        </p:nvSpPr>
        <p:spPr bwMode="auto">
          <a:xfrm>
            <a:off x="12009438"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 name="AutoShape 4" descr="aerial view of a fishing boat being followed by seagulls. - barca in mare foto e immagini stock">
            <a:extLst>
              <a:ext uri="{FF2B5EF4-FFF2-40B4-BE49-F238E27FC236}">
                <a16:creationId xmlns:a16="http://schemas.microsoft.com/office/drawing/2014/main" id="{5C814DA6-CCD0-A94B-CCD5-5BFB08AADB7B}"/>
              </a:ext>
            </a:extLst>
          </p:cNvPr>
          <p:cNvSpPr>
            <a:spLocks noChangeAspect="1" noChangeArrowheads="1"/>
          </p:cNvSpPr>
          <p:nvPr/>
        </p:nvSpPr>
        <p:spPr bwMode="auto">
          <a:xfrm>
            <a:off x="12161838"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6" descr="aerial view of a fishing boat being followed by seagulls. - barca in mare foto e immagini stock">
            <a:extLst>
              <a:ext uri="{FF2B5EF4-FFF2-40B4-BE49-F238E27FC236}">
                <a16:creationId xmlns:a16="http://schemas.microsoft.com/office/drawing/2014/main" id="{F729D787-BAA5-51BC-1196-5D69EE21D25F}"/>
              </a:ext>
            </a:extLst>
          </p:cNvPr>
          <p:cNvSpPr>
            <a:spLocks noChangeAspect="1" noChangeArrowheads="1"/>
          </p:cNvSpPr>
          <p:nvPr/>
        </p:nvSpPr>
        <p:spPr bwMode="auto">
          <a:xfrm>
            <a:off x="12314238"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9" name="Picture 8">
            <a:extLst>
              <a:ext uri="{FF2B5EF4-FFF2-40B4-BE49-F238E27FC236}">
                <a16:creationId xmlns:a16="http://schemas.microsoft.com/office/drawing/2014/main" id="{BC38ED38-07AB-1553-F04D-847F1656BEC1}"/>
              </a:ext>
            </a:extLst>
          </p:cNvPr>
          <p:cNvPicPr>
            <a:picLocks noChangeAspect="1"/>
          </p:cNvPicPr>
          <p:nvPr/>
        </p:nvPicPr>
        <p:blipFill>
          <a:blip r:embed="rId4"/>
          <a:stretch>
            <a:fillRect/>
          </a:stretch>
        </p:blipFill>
        <p:spPr>
          <a:xfrm>
            <a:off x="1210235" y="510990"/>
            <a:ext cx="9708777" cy="4732380"/>
          </a:xfrm>
          <a:prstGeom prst="rect">
            <a:avLst/>
          </a:prstGeom>
        </p:spPr>
      </p:pic>
    </p:spTree>
    <p:extLst>
      <p:ext uri="{BB962C8B-B14F-4D97-AF65-F5344CB8AC3E}">
        <p14:creationId xmlns:p14="http://schemas.microsoft.com/office/powerpoint/2010/main" val="2763623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yellow dots on a black background&#10;&#10;Description automatically generated with low confidence">
            <a:extLst>
              <a:ext uri="{FF2B5EF4-FFF2-40B4-BE49-F238E27FC236}">
                <a16:creationId xmlns:a16="http://schemas.microsoft.com/office/drawing/2014/main" id="{553DA793-113D-765E-327C-7536C48C65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V="1">
            <a:off x="4299804" y="5860370"/>
            <a:ext cx="14080271" cy="6535554"/>
          </a:xfrm>
          <a:prstGeom prst="rect">
            <a:avLst/>
          </a:prstGeom>
        </p:spPr>
      </p:pic>
      <p:pic>
        <p:nvPicPr>
          <p:cNvPr id="13" name="Picture 12" descr="A yellow dots on a black background&#10;&#10;Description automatically generated with low confidence">
            <a:extLst>
              <a:ext uri="{FF2B5EF4-FFF2-40B4-BE49-F238E27FC236}">
                <a16:creationId xmlns:a16="http://schemas.microsoft.com/office/drawing/2014/main" id="{99E2306D-F8BF-B0C9-5D07-64F7231EE5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V="1">
            <a:off x="0" y="9761996"/>
            <a:ext cx="12956968" cy="3815150"/>
          </a:xfrm>
          <a:prstGeom prst="rect">
            <a:avLst/>
          </a:prstGeom>
        </p:spPr>
      </p:pic>
      <p:sp>
        <p:nvSpPr>
          <p:cNvPr id="7" name="Subtitle 2">
            <a:extLst>
              <a:ext uri="{FF2B5EF4-FFF2-40B4-BE49-F238E27FC236}">
                <a16:creationId xmlns:a16="http://schemas.microsoft.com/office/drawing/2014/main" id="{F7599808-9B85-8A0C-7955-EC1778D3452D}"/>
              </a:ext>
            </a:extLst>
          </p:cNvPr>
          <p:cNvSpPr txBox="1">
            <a:spLocks/>
          </p:cNvSpPr>
          <p:nvPr/>
        </p:nvSpPr>
        <p:spPr>
          <a:xfrm>
            <a:off x="4531185" y="-5565837"/>
            <a:ext cx="19098342" cy="190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rtlCol="0" anchor="t" anchorCtr="0" compatLnSpc="1">
            <a:prstTxWarp prst="textNoShape">
              <a:avLst/>
            </a:prstTxWarp>
            <a:normAutofit/>
          </a:bodyPr>
          <a:lstStyle>
            <a:lvl1pPr marL="456080" indent="-456080" algn="l" defTabSz="1824319" rtl="0" eaLnBrk="1" latinLnBrk="0" hangingPunct="1">
              <a:lnSpc>
                <a:spcPct val="90000"/>
              </a:lnSpc>
              <a:spcBef>
                <a:spcPts val="1995"/>
              </a:spcBef>
              <a:buFont typeface="Arial" panose="020B0604020202020204" pitchFamily="34" charset="0"/>
              <a:buChar char="•"/>
              <a:defRPr sz="5586" kern="1200">
                <a:solidFill>
                  <a:schemeClr val="tx1"/>
                </a:solidFill>
                <a:latin typeface="+mn-lt"/>
                <a:ea typeface="+mn-ea"/>
                <a:cs typeface="+mn-cs"/>
              </a:defRPr>
            </a:lvl1pPr>
            <a:lvl2pPr marL="1368240" indent="-456080" algn="l" defTabSz="1824319" rtl="0" eaLnBrk="1" latinLnBrk="0" hangingPunct="1">
              <a:lnSpc>
                <a:spcPct val="90000"/>
              </a:lnSpc>
              <a:spcBef>
                <a:spcPts val="998"/>
              </a:spcBef>
              <a:buFont typeface="Arial" panose="020B0604020202020204" pitchFamily="34" charset="0"/>
              <a:buChar char="•"/>
              <a:defRPr sz="4788" kern="1200">
                <a:solidFill>
                  <a:schemeClr val="tx1"/>
                </a:solidFill>
                <a:latin typeface="+mn-lt"/>
                <a:ea typeface="+mn-ea"/>
                <a:cs typeface="+mn-cs"/>
              </a:defRPr>
            </a:lvl2pPr>
            <a:lvl3pPr marL="2280399" indent="-456080" algn="l" defTabSz="1824319" rtl="0" eaLnBrk="1" latinLnBrk="0" hangingPunct="1">
              <a:lnSpc>
                <a:spcPct val="90000"/>
              </a:lnSpc>
              <a:spcBef>
                <a:spcPts val="998"/>
              </a:spcBef>
              <a:buFont typeface="Arial" panose="020B0604020202020204" pitchFamily="34" charset="0"/>
              <a:buChar char="•"/>
              <a:defRPr sz="3990" kern="1200">
                <a:solidFill>
                  <a:schemeClr val="tx1"/>
                </a:solidFill>
                <a:latin typeface="+mn-lt"/>
                <a:ea typeface="+mn-ea"/>
                <a:cs typeface="+mn-cs"/>
              </a:defRPr>
            </a:lvl3pPr>
            <a:lvl4pPr marL="3192559"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4pPr>
            <a:lvl5pPr marL="4104719"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5pPr>
            <a:lvl6pPr marL="501687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6pPr>
            <a:lvl7pPr marL="592903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7pPr>
            <a:lvl8pPr marL="684119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8pPr>
            <a:lvl9pPr marL="775335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9pPr>
          </a:lstStyle>
          <a:p>
            <a:pPr marL="684120" indent="-684120" algn="just">
              <a:lnSpc>
                <a:spcPct val="115000"/>
              </a:lnSpc>
              <a:spcBef>
                <a:spcPts val="1197"/>
              </a:spcBef>
              <a:spcAft>
                <a:spcPts val="1197"/>
              </a:spcAft>
              <a:buFont typeface="Symbol" panose="05050102010706020507" pitchFamily="18" charset="2"/>
              <a:buChar char=""/>
            </a:pPr>
            <a:r>
              <a:rPr lang="en-GB" sz="800">
                <a:latin typeface="Arial" panose="020B0604020202020204" pitchFamily="34" charset="0"/>
                <a:ea typeface="Times New Roman" panose="02020603050405020304" pitchFamily="18" charset="0"/>
                <a:cs typeface="Times New Roman" panose="02020603050405020304" pitchFamily="18" charset="0"/>
              </a:rPr>
              <a:t>Ports are playing an important role: a good example is </a:t>
            </a:r>
            <a:r>
              <a:rPr lang="en-GB" sz="800" b="1">
                <a:latin typeface="Arial" panose="020B0604020202020204" pitchFamily="34" charset="0"/>
                <a:ea typeface="Times New Roman" panose="02020603050405020304" pitchFamily="18" charset="0"/>
                <a:cs typeface="Times New Roman" panose="02020603050405020304" pitchFamily="18" charset="0"/>
              </a:rPr>
              <a:t>EC collaboration with different ports authorities </a:t>
            </a:r>
            <a:r>
              <a:rPr lang="en-GB" sz="800">
                <a:latin typeface="Arial" panose="020B0604020202020204" pitchFamily="34" charset="0"/>
                <a:ea typeface="Times New Roman" panose="02020603050405020304" pitchFamily="18" charset="0"/>
                <a:cs typeface="Times New Roman" panose="02020603050405020304" pitchFamily="18" charset="0"/>
              </a:rPr>
              <a:t>in Europe that act as gateways for trade with Africa (an example is the cooperation of ports of Antwerp and Bruges with the port of Cotonou in Benin, as well as with ports in Malaysia, Nigeria and Tanzania)</a:t>
            </a:r>
            <a:r>
              <a:rPr lang="en-GB" sz="800">
                <a:latin typeface="Calibri" panose="020F0502020204030204" pitchFamily="34" charset="0"/>
                <a:ea typeface="Calibri" panose="020F0502020204030204" pitchFamily="34" charset="0"/>
                <a:cs typeface="Times New Roman" panose="02020603050405020304" pitchFamily="18" charset="0"/>
              </a:rPr>
              <a:t> </a:t>
            </a:r>
            <a:endParaRPr lang="en-IE"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BC6928A-5ADF-2FF5-2AB4-F6255679ADEA}"/>
              </a:ext>
            </a:extLst>
          </p:cNvPr>
          <p:cNvSpPr txBox="1"/>
          <p:nvPr/>
        </p:nvSpPr>
        <p:spPr>
          <a:xfrm>
            <a:off x="17426399" y="12975408"/>
            <a:ext cx="68972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3200" b="1">
                <a:solidFill>
                  <a:srgbClr val="1A53EA"/>
                </a:solidFill>
                <a:latin typeface="Arial" panose="020B0604020202020204" pitchFamily="34" charset="0"/>
                <a:ea typeface="Noto Sans" panose="020B0802040504020204" pitchFamily="34" charset="0"/>
                <a:cs typeface="Arial" panose="020B0604020202020204" pitchFamily="34" charset="0"/>
              </a:rPr>
              <a:t>#GlobalGateway </a:t>
            </a:r>
            <a:r>
              <a:rPr lang="en-150" sz="3200" b="1">
                <a:solidFill>
                  <a:srgbClr val="1A53EA"/>
                </a:solidFill>
                <a:latin typeface="Arial" panose="020B0604020202020204" pitchFamily="34" charset="0"/>
                <a:ea typeface="Noto Sans" panose="020B0802040504020204" pitchFamily="34" charset="0"/>
                <a:cs typeface="Arial" panose="020B0604020202020204" pitchFamily="34" charset="0"/>
              </a:rPr>
              <a:t>   </a:t>
            </a:r>
            <a:r>
              <a:rPr lang="en-US" sz="3200" b="1">
                <a:solidFill>
                  <a:srgbClr val="1A53EA"/>
                </a:solidFill>
                <a:latin typeface="Arial" panose="020B0604020202020204" pitchFamily="34" charset="0"/>
                <a:ea typeface="Noto Sans" panose="020B0802040504020204" pitchFamily="34" charset="0"/>
                <a:cs typeface="Arial" panose="020B0604020202020204" pitchFamily="34" charset="0"/>
              </a:rPr>
              <a:t>#TeamEurope </a:t>
            </a:r>
          </a:p>
        </p:txBody>
      </p:sp>
      <p:sp>
        <p:nvSpPr>
          <p:cNvPr id="5" name="TextBox 4">
            <a:extLst>
              <a:ext uri="{FF2B5EF4-FFF2-40B4-BE49-F238E27FC236}">
                <a16:creationId xmlns:a16="http://schemas.microsoft.com/office/drawing/2014/main" id="{6573D64E-BF38-A3E9-669F-42C507190300}"/>
              </a:ext>
            </a:extLst>
          </p:cNvPr>
          <p:cNvSpPr txBox="1"/>
          <p:nvPr/>
        </p:nvSpPr>
        <p:spPr>
          <a:xfrm>
            <a:off x="694148" y="5560846"/>
            <a:ext cx="23398141" cy="8402300"/>
          </a:xfrm>
          <a:prstGeom prst="rect">
            <a:avLst/>
          </a:prstGeom>
          <a:noFill/>
        </p:spPr>
        <p:txBody>
          <a:bodyPr wrap="square">
            <a:spAutoFit/>
          </a:bodyPr>
          <a:lstStyle/>
          <a:p>
            <a:pPr algn="just"/>
            <a:endParaRPr lang="en-GB" sz="4000" b="1"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GB" sz="6000" b="1" dirty="0">
                <a:latin typeface="Arial" panose="020B0604020202020204" pitchFamily="34" charset="0"/>
                <a:ea typeface="Times New Roman" panose="02020603050405020304" pitchFamily="18" charset="0"/>
                <a:cs typeface="Times New Roman" panose="02020603050405020304" pitchFamily="18" charset="0"/>
              </a:rPr>
              <a:t>Cooperation with EU ports</a:t>
            </a:r>
          </a:p>
          <a:p>
            <a:pPr algn="just"/>
            <a:endParaRPr lang="en-GB" sz="40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GB" sz="4000" dirty="0">
                <a:latin typeface="Arial" panose="020B0604020202020204" pitchFamily="34" charset="0"/>
                <a:ea typeface="Times New Roman" panose="02020603050405020304" pitchFamily="18" charset="0"/>
                <a:cs typeface="Times New Roman" panose="02020603050405020304" pitchFamily="18" charset="0"/>
              </a:rPr>
              <a:t>The challenges of </a:t>
            </a:r>
            <a:r>
              <a:rPr lang="en-GB" sz="4000" b="1" dirty="0">
                <a:latin typeface="Arial" panose="020B0604020202020204" pitchFamily="34" charset="0"/>
                <a:ea typeface="Times New Roman" panose="02020603050405020304" pitchFamily="18" charset="0"/>
                <a:cs typeface="Times New Roman" panose="02020603050405020304" pitchFamily="18" charset="0"/>
              </a:rPr>
              <a:t>decarbonisation</a:t>
            </a:r>
          </a:p>
          <a:p>
            <a:pPr algn="just"/>
            <a:r>
              <a:rPr lang="en-GB" sz="4000" dirty="0">
                <a:latin typeface="Arial" panose="020B0604020202020204" pitchFamily="34" charset="0"/>
                <a:ea typeface="Times New Roman" panose="02020603050405020304" pitchFamily="18" charset="0"/>
                <a:cs typeface="Times New Roman" panose="02020603050405020304" pitchFamily="18" charset="0"/>
              </a:rPr>
              <a:t> for the European ports offer great opportunities.</a:t>
            </a:r>
          </a:p>
          <a:p>
            <a:pPr algn="just"/>
            <a:endParaRPr lang="en-GB" sz="40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GB" sz="4000" dirty="0">
                <a:latin typeface="Arial" panose="020B0604020202020204" pitchFamily="34" charset="0"/>
                <a:ea typeface="Times New Roman" panose="02020603050405020304" pitchFamily="18" charset="0"/>
                <a:cs typeface="Times New Roman" panose="02020603050405020304" pitchFamily="18" charset="0"/>
              </a:rPr>
              <a:t>Ports can become </a:t>
            </a:r>
            <a:r>
              <a:rPr lang="en-GB" sz="4000" b="1" dirty="0">
                <a:latin typeface="Arial" panose="020B0604020202020204" pitchFamily="34" charset="0"/>
                <a:ea typeface="Times New Roman" panose="02020603050405020304" pitchFamily="18" charset="0"/>
                <a:cs typeface="Times New Roman" panose="02020603050405020304" pitchFamily="18" charset="0"/>
              </a:rPr>
              <a:t>green hubs for the production and distribution of renewable energy and alternative fuels,</a:t>
            </a:r>
            <a:r>
              <a:rPr lang="en-GB" sz="4000" dirty="0">
                <a:latin typeface="Arial" panose="020B0604020202020204" pitchFamily="34" charset="0"/>
                <a:ea typeface="Times New Roman" panose="02020603050405020304" pitchFamily="18" charset="0"/>
                <a:cs typeface="Times New Roman" panose="02020603050405020304" pitchFamily="18" charset="0"/>
              </a:rPr>
              <a:t> and for </a:t>
            </a:r>
            <a:r>
              <a:rPr lang="en-GB" sz="4000" b="1" dirty="0">
                <a:latin typeface="Arial" panose="020B0604020202020204" pitchFamily="34" charset="0"/>
                <a:ea typeface="Times New Roman" panose="02020603050405020304" pitchFamily="18" charset="0"/>
                <a:cs typeface="Times New Roman" panose="02020603050405020304" pitchFamily="18" charset="0"/>
              </a:rPr>
              <a:t>recycling and waste management. </a:t>
            </a:r>
          </a:p>
          <a:p>
            <a:pPr algn="just"/>
            <a:endParaRPr lang="en-GB" sz="4000" b="1"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GB" sz="40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Excellent EC collaboration is ongoing with ports authorities and shipping companies in Europe: </a:t>
            </a:r>
            <a:r>
              <a:rPr lang="en-GB" sz="4000"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several major ports are committed to decarbonization </a:t>
            </a:r>
            <a:r>
              <a:rPr lang="en-GB" sz="40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of maritime transport (e.g., Antwerp, Rotterdam).</a:t>
            </a:r>
          </a:p>
          <a:p>
            <a:pPr algn="just"/>
            <a:endParaRPr lang="en-GB" sz="4000" dirty="0"/>
          </a:p>
          <a:p>
            <a:pPr algn="just"/>
            <a:endParaRPr lang="en-IE" sz="4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Subtitle 2">
            <a:extLst>
              <a:ext uri="{FF2B5EF4-FFF2-40B4-BE49-F238E27FC236}">
                <a16:creationId xmlns:a16="http://schemas.microsoft.com/office/drawing/2014/main" id="{A1FD78AB-798C-5544-8A57-C46DC27F3FE5}"/>
              </a:ext>
            </a:extLst>
          </p:cNvPr>
          <p:cNvSpPr txBox="1">
            <a:spLocks/>
          </p:cNvSpPr>
          <p:nvPr/>
        </p:nvSpPr>
        <p:spPr>
          <a:xfrm>
            <a:off x="11193" y="188072"/>
            <a:ext cx="23618334" cy="355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rtlCol="0" anchor="t" anchorCtr="0" compatLnSpc="1">
            <a:prstTxWarp prst="textNoShape">
              <a:avLst/>
            </a:prstTxWarp>
            <a:noAutofit/>
          </a:bodyPr>
          <a:lstStyle>
            <a:lvl1pPr marL="456080" indent="-456080" algn="l" defTabSz="1824319" rtl="0" eaLnBrk="1" latinLnBrk="0" hangingPunct="1">
              <a:lnSpc>
                <a:spcPct val="90000"/>
              </a:lnSpc>
              <a:spcBef>
                <a:spcPts val="1995"/>
              </a:spcBef>
              <a:buFont typeface="Arial" panose="020B0604020202020204" pitchFamily="34" charset="0"/>
              <a:buChar char="•"/>
              <a:defRPr sz="5586" kern="1200">
                <a:solidFill>
                  <a:schemeClr val="tx1"/>
                </a:solidFill>
                <a:latin typeface="+mn-lt"/>
                <a:ea typeface="+mn-ea"/>
                <a:cs typeface="+mn-cs"/>
              </a:defRPr>
            </a:lvl1pPr>
            <a:lvl2pPr marL="1368240" indent="-456080" algn="l" defTabSz="1824319" rtl="0" eaLnBrk="1" latinLnBrk="0" hangingPunct="1">
              <a:lnSpc>
                <a:spcPct val="90000"/>
              </a:lnSpc>
              <a:spcBef>
                <a:spcPts val="998"/>
              </a:spcBef>
              <a:buFont typeface="Arial" panose="020B0604020202020204" pitchFamily="34" charset="0"/>
              <a:buChar char="•"/>
              <a:defRPr sz="4788" kern="1200">
                <a:solidFill>
                  <a:schemeClr val="tx1"/>
                </a:solidFill>
                <a:latin typeface="+mn-lt"/>
                <a:ea typeface="+mn-ea"/>
                <a:cs typeface="+mn-cs"/>
              </a:defRPr>
            </a:lvl2pPr>
            <a:lvl3pPr marL="2280399" indent="-456080" algn="l" defTabSz="1824319" rtl="0" eaLnBrk="1" latinLnBrk="0" hangingPunct="1">
              <a:lnSpc>
                <a:spcPct val="90000"/>
              </a:lnSpc>
              <a:spcBef>
                <a:spcPts val="998"/>
              </a:spcBef>
              <a:buFont typeface="Arial" panose="020B0604020202020204" pitchFamily="34" charset="0"/>
              <a:buChar char="•"/>
              <a:defRPr sz="3990" kern="1200">
                <a:solidFill>
                  <a:schemeClr val="tx1"/>
                </a:solidFill>
                <a:latin typeface="+mn-lt"/>
                <a:ea typeface="+mn-ea"/>
                <a:cs typeface="+mn-cs"/>
              </a:defRPr>
            </a:lvl3pPr>
            <a:lvl4pPr marL="3192559"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4pPr>
            <a:lvl5pPr marL="4104719"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5pPr>
            <a:lvl6pPr marL="501687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6pPr>
            <a:lvl7pPr marL="592903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7pPr>
            <a:lvl8pPr marL="684119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8pPr>
            <a:lvl9pPr marL="775335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9pPr>
          </a:lstStyle>
          <a:p>
            <a:pPr marL="0" indent="0" algn="just">
              <a:lnSpc>
                <a:spcPct val="115000"/>
              </a:lnSpc>
              <a:spcBef>
                <a:spcPts val="1197"/>
              </a:spcBef>
              <a:spcAft>
                <a:spcPts val="1197"/>
              </a:spcAft>
              <a:buNone/>
            </a:pPr>
            <a:r>
              <a:rPr lang="en-GB" sz="4400" b="1" dirty="0">
                <a:latin typeface="Arial" panose="020B0604020202020204" pitchFamily="34" charset="0"/>
                <a:ea typeface="Times New Roman" panose="02020603050405020304" pitchFamily="18" charset="0"/>
                <a:cs typeface="Times New Roman" panose="02020603050405020304" pitchFamily="18" charset="0"/>
              </a:rPr>
              <a:t>			</a:t>
            </a:r>
            <a:r>
              <a:rPr lang="en-GB" sz="6000" b="1" dirty="0">
                <a:latin typeface="Arial" panose="020B0604020202020204" pitchFamily="34" charset="0"/>
                <a:ea typeface="Times New Roman" panose="02020603050405020304" pitchFamily="18" charset="0"/>
                <a:cs typeface="Times New Roman" panose="02020603050405020304" pitchFamily="18" charset="0"/>
              </a:rPr>
              <a:t>Challenges and opportunities</a:t>
            </a:r>
          </a:p>
          <a:p>
            <a:pPr marL="0" indent="0" algn="just">
              <a:lnSpc>
                <a:spcPct val="115000"/>
              </a:lnSpc>
              <a:spcBef>
                <a:spcPts val="1197"/>
              </a:spcBef>
              <a:spcAft>
                <a:spcPts val="1197"/>
              </a:spcAft>
              <a:buNone/>
            </a:pPr>
            <a:r>
              <a:rPr lang="en-GB" sz="4000" dirty="0">
                <a:latin typeface="Arial" panose="020B0604020202020204" pitchFamily="34" charset="0"/>
                <a:ea typeface="Times New Roman" panose="02020603050405020304" pitchFamily="18" charset="0"/>
                <a:cs typeface="Times New Roman" panose="02020603050405020304" pitchFamily="18" charset="0"/>
              </a:rPr>
              <a:t>Ports are playing an important role: a good example is the </a:t>
            </a:r>
            <a:r>
              <a:rPr lang="en-GB" sz="4000" b="1" dirty="0">
                <a:latin typeface="Arial" panose="020B0604020202020204" pitchFamily="34" charset="0"/>
                <a:ea typeface="Times New Roman" panose="02020603050405020304" pitchFamily="18" charset="0"/>
                <a:cs typeface="Times New Roman" panose="02020603050405020304" pitchFamily="18" charset="0"/>
              </a:rPr>
              <a:t>EC collaboration with ports authorities </a:t>
            </a:r>
            <a:r>
              <a:rPr lang="en-GB" sz="4000" dirty="0">
                <a:latin typeface="Arial" panose="020B0604020202020204" pitchFamily="34" charset="0"/>
                <a:ea typeface="Times New Roman" panose="02020603050405020304" pitchFamily="18" charset="0"/>
                <a:cs typeface="Times New Roman" panose="02020603050405020304" pitchFamily="18" charset="0"/>
              </a:rPr>
              <a:t>in Europe that act as gateways for trade with Africa (e.g. the cooperation of ports of Antwerp and Bruges with the port of Cotonou in Benin, and the ports in Malaysia, Nigeria and Tanzania).</a:t>
            </a:r>
            <a:r>
              <a:rPr lang="en-GB" sz="4000" dirty="0">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ct val="115000"/>
              </a:lnSpc>
              <a:spcBef>
                <a:spcPts val="1197"/>
              </a:spcBef>
              <a:spcAft>
                <a:spcPts val="1197"/>
              </a:spcAft>
              <a:buNone/>
            </a:pPr>
            <a:endParaRPr lang="en-IE"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71FB861B-4B67-7638-0800-06762ED493CE}"/>
              </a:ext>
            </a:extLst>
          </p:cNvPr>
          <p:cNvPicPr>
            <a:picLocks noChangeAspect="1"/>
          </p:cNvPicPr>
          <p:nvPr/>
        </p:nvPicPr>
        <p:blipFill>
          <a:blip r:embed="rId4"/>
          <a:stretch>
            <a:fillRect/>
          </a:stretch>
        </p:blipFill>
        <p:spPr>
          <a:xfrm>
            <a:off x="10680181" y="3675041"/>
            <a:ext cx="13643494" cy="4759349"/>
          </a:xfrm>
          <a:prstGeom prst="rect">
            <a:avLst/>
          </a:prstGeom>
        </p:spPr>
      </p:pic>
      <p:sp>
        <p:nvSpPr>
          <p:cNvPr id="4" name="TextBox 3">
            <a:extLst>
              <a:ext uri="{FF2B5EF4-FFF2-40B4-BE49-F238E27FC236}">
                <a16:creationId xmlns:a16="http://schemas.microsoft.com/office/drawing/2014/main" id="{4AFD2991-620C-6898-7BE0-6977DB010457}"/>
              </a:ext>
            </a:extLst>
          </p:cNvPr>
          <p:cNvSpPr txBox="1"/>
          <p:nvPr/>
        </p:nvSpPr>
        <p:spPr>
          <a:xfrm>
            <a:off x="20730330" y="7322078"/>
            <a:ext cx="3515805" cy="461665"/>
          </a:xfrm>
          <a:prstGeom prst="rect">
            <a:avLst/>
          </a:prstGeom>
          <a:noFill/>
        </p:spPr>
        <p:txBody>
          <a:bodyPr wrap="square" rtlCol="0">
            <a:spAutoFit/>
          </a:bodyPr>
          <a:lstStyle/>
          <a:p>
            <a:r>
              <a:rPr lang="en-IE" sz="2400" b="1" dirty="0"/>
              <a:t>Port of Barcelona© </a:t>
            </a:r>
            <a:endParaRPr lang="en-IE" b="1" dirty="0"/>
          </a:p>
        </p:txBody>
      </p:sp>
    </p:spTree>
    <p:extLst>
      <p:ext uri="{BB962C8B-B14F-4D97-AF65-F5344CB8AC3E}">
        <p14:creationId xmlns:p14="http://schemas.microsoft.com/office/powerpoint/2010/main" val="411783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yellow dots on a black background&#10;&#10;Description automatically generated with low confidence">
            <a:extLst>
              <a:ext uri="{FF2B5EF4-FFF2-40B4-BE49-F238E27FC236}">
                <a16:creationId xmlns:a16="http://schemas.microsoft.com/office/drawing/2014/main" id="{553DA793-113D-765E-327C-7536C48C65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V="1">
            <a:off x="822960" y="0"/>
            <a:ext cx="23500715" cy="6535554"/>
          </a:xfrm>
          <a:prstGeom prst="rect">
            <a:avLst/>
          </a:prstGeom>
        </p:spPr>
      </p:pic>
      <p:pic>
        <p:nvPicPr>
          <p:cNvPr id="13" name="Picture 12" descr="A yellow dots on a black background&#10;&#10;Description automatically generated with low confidence">
            <a:extLst>
              <a:ext uri="{FF2B5EF4-FFF2-40B4-BE49-F238E27FC236}">
                <a16:creationId xmlns:a16="http://schemas.microsoft.com/office/drawing/2014/main" id="{99E2306D-F8BF-B0C9-5D07-64F7231EE5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V="1">
            <a:off x="0" y="9900850"/>
            <a:ext cx="12956968" cy="3815150"/>
          </a:xfrm>
          <a:prstGeom prst="rect">
            <a:avLst/>
          </a:prstGeom>
        </p:spPr>
      </p:pic>
      <p:sp>
        <p:nvSpPr>
          <p:cNvPr id="8" name="TextBox 7">
            <a:extLst>
              <a:ext uri="{FF2B5EF4-FFF2-40B4-BE49-F238E27FC236}">
                <a16:creationId xmlns:a16="http://schemas.microsoft.com/office/drawing/2014/main" id="{6BC6928A-5ADF-2FF5-2AB4-F6255679ADEA}"/>
              </a:ext>
            </a:extLst>
          </p:cNvPr>
          <p:cNvSpPr txBox="1"/>
          <p:nvPr/>
        </p:nvSpPr>
        <p:spPr>
          <a:xfrm>
            <a:off x="17426399" y="12975408"/>
            <a:ext cx="68972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3200" b="1">
                <a:solidFill>
                  <a:srgbClr val="1A53EA"/>
                </a:solidFill>
                <a:latin typeface="Arial" panose="020B0604020202020204" pitchFamily="34" charset="0"/>
                <a:ea typeface="Noto Sans" panose="020B0802040504020204" pitchFamily="34" charset="0"/>
                <a:cs typeface="Arial" panose="020B0604020202020204" pitchFamily="34" charset="0"/>
              </a:rPr>
              <a:t>#GlobalGateway </a:t>
            </a:r>
            <a:r>
              <a:rPr lang="en-150" sz="3200" b="1">
                <a:solidFill>
                  <a:srgbClr val="1A53EA"/>
                </a:solidFill>
                <a:latin typeface="Arial" panose="020B0604020202020204" pitchFamily="34" charset="0"/>
                <a:ea typeface="Noto Sans" panose="020B0802040504020204" pitchFamily="34" charset="0"/>
                <a:cs typeface="Arial" panose="020B0604020202020204" pitchFamily="34" charset="0"/>
              </a:rPr>
              <a:t>   </a:t>
            </a:r>
            <a:r>
              <a:rPr lang="en-US" sz="3200" b="1">
                <a:solidFill>
                  <a:srgbClr val="1A53EA"/>
                </a:solidFill>
                <a:latin typeface="Arial" panose="020B0604020202020204" pitchFamily="34" charset="0"/>
                <a:ea typeface="Noto Sans" panose="020B0802040504020204" pitchFamily="34" charset="0"/>
                <a:cs typeface="Arial" panose="020B0604020202020204" pitchFamily="34" charset="0"/>
              </a:rPr>
              <a:t>#TeamEurope </a:t>
            </a:r>
          </a:p>
        </p:txBody>
      </p:sp>
      <p:sp>
        <p:nvSpPr>
          <p:cNvPr id="3" name="TextBox 2">
            <a:extLst>
              <a:ext uri="{FF2B5EF4-FFF2-40B4-BE49-F238E27FC236}">
                <a16:creationId xmlns:a16="http://schemas.microsoft.com/office/drawing/2014/main" id="{5EE15412-5219-31AB-8253-3A6B3005665B}"/>
              </a:ext>
            </a:extLst>
          </p:cNvPr>
          <p:cNvSpPr txBox="1"/>
          <p:nvPr/>
        </p:nvSpPr>
        <p:spPr>
          <a:xfrm>
            <a:off x="1249680" y="5525479"/>
            <a:ext cx="22494240" cy="7094058"/>
          </a:xfrm>
          <a:prstGeom prst="rect">
            <a:avLst/>
          </a:prstGeom>
          <a:noFill/>
        </p:spPr>
        <p:txBody>
          <a:bodyPr wrap="square">
            <a:spAutoFit/>
          </a:bodyPr>
          <a:lstStyle/>
          <a:p>
            <a:pPr lvl="0" algn="r">
              <a:lnSpc>
                <a:spcPct val="115000"/>
              </a:lnSpc>
              <a:spcBef>
                <a:spcPts val="600"/>
              </a:spcBef>
              <a:spcAft>
                <a:spcPts val="600"/>
              </a:spcAft>
            </a:pPr>
            <a:r>
              <a:rPr lang="en-GB" sz="6000" b="1" dirty="0">
                <a:latin typeface="Arial" panose="020B0604020202020204" pitchFamily="34" charset="0"/>
                <a:ea typeface="Times New Roman" panose="02020603050405020304" pitchFamily="18" charset="0"/>
                <a:cs typeface="Times New Roman" panose="02020603050405020304" pitchFamily="18" charset="0"/>
              </a:rPr>
              <a:t>Global Maritime Shipping Corridors</a:t>
            </a:r>
          </a:p>
          <a:p>
            <a:pPr marL="342900" lvl="0" indent="-342900" algn="just">
              <a:lnSpc>
                <a:spcPct val="115000"/>
              </a:lnSpc>
              <a:spcBef>
                <a:spcPts val="600"/>
              </a:spcBef>
              <a:spcAft>
                <a:spcPts val="600"/>
              </a:spcAft>
              <a:buFont typeface="Symbol" panose="05050102010706020507" pitchFamily="18" charset="2"/>
              <a:buChar char=""/>
            </a:pPr>
            <a:r>
              <a:rPr lang="en-GB" sz="4000" b="1" dirty="0">
                <a:effectLst/>
                <a:latin typeface="Arial" panose="020B0604020202020204" pitchFamily="34" charset="0"/>
                <a:ea typeface="Times New Roman" panose="02020603050405020304" pitchFamily="18" charset="0"/>
                <a:cs typeface="Times New Roman" panose="02020603050405020304" pitchFamily="18" charset="0"/>
              </a:rPr>
              <a:t>The Global Gateway included in 2023 a flagship on Global Maritime Green Corridors. </a:t>
            </a:r>
          </a:p>
          <a:p>
            <a:pPr marL="342900" lvl="0" indent="-342900" algn="just">
              <a:lnSpc>
                <a:spcPct val="115000"/>
              </a:lnSpc>
              <a:buFont typeface="Symbol" panose="05050102010706020507" pitchFamily="18" charset="2"/>
              <a:buChar char=""/>
            </a:pPr>
            <a:r>
              <a:rPr lang="en-GB" sz="4000" dirty="0">
                <a:effectLst/>
                <a:latin typeface="Arial" panose="020B0604020202020204" pitchFamily="34" charset="0"/>
                <a:ea typeface="Times New Roman" panose="02020603050405020304" pitchFamily="18" charset="0"/>
                <a:cs typeface="Times New Roman" panose="02020603050405020304" pitchFamily="18" charset="0"/>
              </a:rPr>
              <a:t>It foresees: the </a:t>
            </a:r>
            <a:r>
              <a:rPr lang="en-GB" sz="4000" b="1" dirty="0">
                <a:effectLst/>
                <a:latin typeface="Arial" panose="020B0604020202020204" pitchFamily="34" charset="0"/>
                <a:ea typeface="Times New Roman" panose="02020603050405020304" pitchFamily="18" charset="0"/>
                <a:cs typeface="Times New Roman" panose="02020603050405020304" pitchFamily="18" charset="0"/>
              </a:rPr>
              <a:t>support to research and innovation </a:t>
            </a:r>
            <a:r>
              <a:rPr lang="en-GB" sz="4000" dirty="0">
                <a:effectLst/>
                <a:latin typeface="Arial" panose="020B0604020202020204" pitchFamily="34" charset="0"/>
                <a:ea typeface="Times New Roman" panose="02020603050405020304" pitchFamily="18" charset="0"/>
                <a:cs typeface="Times New Roman" panose="02020603050405020304" pitchFamily="18" charset="0"/>
              </a:rPr>
              <a:t>to get renewable fuels available in the market and optimise logistics routes, the </a:t>
            </a:r>
            <a:r>
              <a:rPr lang="en-GB" sz="4000" b="1" dirty="0">
                <a:effectLst/>
                <a:latin typeface="Arial" panose="020B0604020202020204" pitchFamily="34" charset="0"/>
                <a:ea typeface="Times New Roman" panose="02020603050405020304" pitchFamily="18" charset="0"/>
                <a:cs typeface="Times New Roman" panose="02020603050405020304" pitchFamily="18" charset="0"/>
              </a:rPr>
              <a:t>production of renewable fuels outside the European Union</a:t>
            </a:r>
            <a:r>
              <a:rPr lang="en-GB" sz="4000" dirty="0">
                <a:effectLst/>
                <a:latin typeface="Arial" panose="020B0604020202020204" pitchFamily="34" charset="0"/>
                <a:ea typeface="Times New Roman" panose="02020603050405020304" pitchFamily="18" charset="0"/>
                <a:cs typeface="Times New Roman" panose="02020603050405020304" pitchFamily="18" charset="0"/>
              </a:rPr>
              <a:t> (as the ships need to bunker in other parts of the world).</a:t>
            </a:r>
          </a:p>
          <a:p>
            <a:pPr marL="342900" lvl="0" indent="-342900" algn="just">
              <a:lnSpc>
                <a:spcPct val="115000"/>
              </a:lnSpc>
              <a:buFont typeface="Symbol" panose="05050102010706020507" pitchFamily="18" charset="2"/>
              <a:buChar char=""/>
            </a:pPr>
            <a:r>
              <a:rPr lang="en-GB" sz="4000" dirty="0">
                <a:latin typeface="Arial" panose="020B0604020202020204" pitchFamily="34" charset="0"/>
                <a:ea typeface="Times New Roman" panose="02020603050405020304" pitchFamily="18" charset="0"/>
                <a:cs typeface="Times New Roman" panose="02020603050405020304" pitchFamily="18" charset="0"/>
              </a:rPr>
              <a:t>The initial production target is of 6 million tonnes per year of methanol for green shipping.</a:t>
            </a:r>
          </a:p>
          <a:p>
            <a:pPr marL="342900" lvl="0" indent="-342900" algn="just">
              <a:lnSpc>
                <a:spcPct val="115000"/>
              </a:lnSpc>
              <a:buFont typeface="Symbol" panose="05050102010706020507" pitchFamily="18" charset="2"/>
              <a:buChar char=""/>
            </a:pPr>
            <a:r>
              <a:rPr lang="en-GB" sz="4000" dirty="0">
                <a:effectLst/>
                <a:latin typeface="Arial" panose="020B0604020202020204" pitchFamily="34" charset="0"/>
                <a:ea typeface="Times New Roman" panose="02020603050405020304" pitchFamily="18" charset="0"/>
                <a:cs typeface="Times New Roman" panose="02020603050405020304" pitchFamily="18" charset="0"/>
              </a:rPr>
              <a:t>In 2023 private sector participants will finalise the feasibility study for the 1</a:t>
            </a:r>
            <a:r>
              <a:rPr lang="en-GB" sz="4000" baseline="30000" dirty="0">
                <a:effectLst/>
                <a:latin typeface="Arial" panose="020B0604020202020204" pitchFamily="34" charset="0"/>
                <a:ea typeface="Times New Roman" panose="02020603050405020304" pitchFamily="18" charset="0"/>
                <a:cs typeface="Times New Roman" panose="02020603050405020304" pitchFamily="18" charset="0"/>
              </a:rPr>
              <a:t>st</a:t>
            </a:r>
            <a:r>
              <a:rPr lang="en-GB" sz="4000" dirty="0">
                <a:effectLst/>
                <a:latin typeface="Arial" panose="020B0604020202020204" pitchFamily="34" charset="0"/>
                <a:ea typeface="Times New Roman" panose="02020603050405020304" pitchFamily="18" charset="0"/>
                <a:cs typeface="Times New Roman" panose="02020603050405020304" pitchFamily="18" charset="0"/>
              </a:rPr>
              <a:t> phase in Morocco and Egypt.</a:t>
            </a:r>
          </a:p>
          <a:p>
            <a:pPr lvl="0" algn="just">
              <a:lnSpc>
                <a:spcPct val="115000"/>
              </a:lnSpc>
            </a:pPr>
            <a:r>
              <a:rPr lang="en-GB" sz="4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40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E32D6BD-7952-7E44-1C6A-E89D0963F1AB}"/>
              </a:ext>
            </a:extLst>
          </p:cNvPr>
          <p:cNvPicPr>
            <a:picLocks noChangeAspect="1"/>
          </p:cNvPicPr>
          <p:nvPr/>
        </p:nvPicPr>
        <p:blipFill>
          <a:blip r:embed="rId4"/>
          <a:stretch>
            <a:fillRect/>
          </a:stretch>
        </p:blipFill>
        <p:spPr>
          <a:xfrm>
            <a:off x="-163614" y="742632"/>
            <a:ext cx="9448291" cy="5792922"/>
          </a:xfrm>
          <a:prstGeom prst="rect">
            <a:avLst/>
          </a:prstGeom>
        </p:spPr>
      </p:pic>
    </p:spTree>
    <p:extLst>
      <p:ext uri="{BB962C8B-B14F-4D97-AF65-F5344CB8AC3E}">
        <p14:creationId xmlns:p14="http://schemas.microsoft.com/office/powerpoint/2010/main" val="2363503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D8DC91B0-1DCA-2DC1-2430-CCAFD12EAFC1}"/>
              </a:ext>
            </a:extLst>
          </p:cNvPr>
          <p:cNvSpPr>
            <a:spLocks noGrp="1"/>
          </p:cNvSpPr>
          <p:nvPr>
            <p:ph type="title"/>
          </p:nvPr>
        </p:nvSpPr>
        <p:spPr>
          <a:xfrm>
            <a:off x="3442447" y="428502"/>
            <a:ext cx="8743451" cy="2446086"/>
          </a:xfrm>
        </p:spPr>
        <p:txBody>
          <a:bodyPr/>
          <a:lstStyle/>
          <a:p>
            <a:pPr>
              <a:lnSpc>
                <a:spcPct val="100000"/>
              </a:lnSpc>
            </a:pPr>
            <a:r>
              <a:rPr lang="en-US" sz="6000" dirty="0">
                <a:solidFill>
                  <a:schemeClr val="tx1"/>
                </a:solidFill>
              </a:rPr>
              <a:t>Conclusions</a:t>
            </a:r>
          </a:p>
        </p:txBody>
      </p:sp>
      <p:sp>
        <p:nvSpPr>
          <p:cNvPr id="5" name="Content Placeholder 15">
            <a:extLst>
              <a:ext uri="{FF2B5EF4-FFF2-40B4-BE49-F238E27FC236}">
                <a16:creationId xmlns:a16="http://schemas.microsoft.com/office/drawing/2014/main" id="{D60386ED-B516-6A24-0C56-D3C6C914DF87}"/>
              </a:ext>
            </a:extLst>
          </p:cNvPr>
          <p:cNvSpPr>
            <a:spLocks noGrp="1"/>
          </p:cNvSpPr>
          <p:nvPr>
            <p:ph sz="half" idx="1"/>
          </p:nvPr>
        </p:nvSpPr>
        <p:spPr>
          <a:xfrm>
            <a:off x="1243218" y="2205317"/>
            <a:ext cx="21885360" cy="10646503"/>
          </a:xfrm>
        </p:spPr>
        <p:txBody>
          <a:bodyPr vert="horz" lIns="91440" tIns="45720" rIns="91440" bIns="45720" rtlCol="0" anchor="t">
            <a:normAutofit fontScale="25000" lnSpcReduction="20000"/>
          </a:bodyPr>
          <a:lstStyle/>
          <a:p>
            <a:pPr algn="just">
              <a:spcAft>
                <a:spcPts val="2394"/>
              </a:spcAft>
            </a:pPr>
            <a:endParaRPr lang="en-GB" sz="14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2394"/>
              </a:spcAft>
            </a:pPr>
            <a:r>
              <a:rPr lang="en-GB" sz="16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frame of the Global Maritime Green Corridor is a </a:t>
            </a:r>
            <a:r>
              <a:rPr lang="en-GB" sz="16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win-win situation for all the actors</a:t>
            </a:r>
            <a:r>
              <a:rPr lang="en-GB" sz="16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the</a:t>
            </a:r>
            <a:r>
              <a:rPr lang="en-GB" sz="16000" b="1" dirty="0">
                <a:solidFill>
                  <a:schemeClr val="tx1"/>
                </a:solidFill>
                <a:ea typeface="Times New Roman" panose="02020603050405020304" pitchFamily="18" charset="0"/>
                <a:cs typeface="Times New Roman" panose="02020603050405020304" pitchFamily="18" charset="0"/>
              </a:rPr>
              <a:t> </a:t>
            </a:r>
            <a:r>
              <a:rPr lang="en-GB" sz="16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European</a:t>
            </a:r>
            <a:r>
              <a:rPr lang="en-GB" sz="16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6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Commission is considering the extension of this initiative to a more comprehensive flagship.</a:t>
            </a:r>
          </a:p>
          <a:p>
            <a:pPr algn="just">
              <a:spcAft>
                <a:spcPts val="2394"/>
              </a:spcAft>
            </a:pPr>
            <a:r>
              <a:rPr lang="en-GB" sz="16000" b="1" dirty="0">
                <a:solidFill>
                  <a:schemeClr val="tx1"/>
                </a:solidFill>
                <a:ea typeface="Times New Roman" panose="02020603050405020304" pitchFamily="18" charset="0"/>
                <a:cs typeface="Times New Roman" panose="02020603050405020304" pitchFamily="18" charset="0"/>
              </a:rPr>
              <a:t>DG INTPA </a:t>
            </a:r>
            <a:r>
              <a:rPr lang="en-GB" sz="16000" dirty="0">
                <a:solidFill>
                  <a:schemeClr val="tx1"/>
                </a:solidFill>
                <a:ea typeface="Times New Roman" panose="02020603050405020304" pitchFamily="18" charset="0"/>
                <a:cs typeface="Times New Roman" panose="02020603050405020304" pitchFamily="18" charset="0"/>
              </a:rPr>
              <a:t>via the EU Delegations promotes the organization of </a:t>
            </a:r>
            <a:r>
              <a:rPr lang="en-GB" sz="16000" b="1" dirty="0">
                <a:solidFill>
                  <a:schemeClr val="tx1"/>
                </a:solidFill>
                <a:ea typeface="Times New Roman" panose="02020603050405020304" pitchFamily="18" charset="0"/>
                <a:cs typeface="Times New Roman" panose="02020603050405020304" pitchFamily="18" charset="0"/>
              </a:rPr>
              <a:t>business fora </a:t>
            </a:r>
            <a:r>
              <a:rPr lang="en-GB" sz="16000" dirty="0">
                <a:solidFill>
                  <a:schemeClr val="tx1"/>
                </a:solidFill>
                <a:ea typeface="Times New Roman" panose="02020603050405020304" pitchFamily="18" charset="0"/>
                <a:cs typeface="Times New Roman" panose="02020603050405020304" pitchFamily="18" charset="0"/>
              </a:rPr>
              <a:t>at regional or country levels (in Africa, Asia and Latin America) to develop networks of European and local business operators. </a:t>
            </a:r>
          </a:p>
          <a:p>
            <a:pPr algn="just">
              <a:spcAft>
                <a:spcPts val="2394"/>
              </a:spcAft>
            </a:pPr>
            <a:r>
              <a:rPr lang="en-GB" sz="16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This initiative is an important opportunity to contribute to the </a:t>
            </a:r>
            <a:r>
              <a:rPr lang="en-GB" sz="16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decarbonisation of transports </a:t>
            </a:r>
            <a:r>
              <a:rPr lang="en-GB" sz="16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and to the </a:t>
            </a:r>
            <a:r>
              <a:rPr lang="en-GB" sz="16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sustainable growth </a:t>
            </a:r>
            <a:r>
              <a:rPr lang="en-GB" sz="16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 Europe and in the world.</a:t>
            </a:r>
          </a:p>
          <a:p>
            <a:pPr algn="just">
              <a:spcAft>
                <a:spcPts val="2394"/>
              </a:spcAft>
            </a:pPr>
            <a:r>
              <a:rPr lang="en-IE" sz="16000" dirty="0">
                <a:solidFill>
                  <a:schemeClr val="tx1"/>
                </a:solidFill>
              </a:rPr>
              <a:t>We can positively contribute to many aspects of the maritime sector: </a:t>
            </a:r>
            <a:r>
              <a:rPr lang="en-IE" sz="16000" b="1" dirty="0">
                <a:solidFill>
                  <a:schemeClr val="tx1"/>
                </a:solidFill>
              </a:rPr>
              <a:t>port updates and rehabilitation, </a:t>
            </a:r>
            <a:r>
              <a:rPr lang="en-IE" sz="16000" dirty="0">
                <a:solidFill>
                  <a:schemeClr val="tx1"/>
                </a:solidFill>
              </a:rPr>
              <a:t>promotion of technologies to decarbonise ships (</a:t>
            </a:r>
            <a:r>
              <a:rPr lang="en-IE" sz="16000" b="1" dirty="0">
                <a:solidFill>
                  <a:schemeClr val="tx1"/>
                </a:solidFill>
              </a:rPr>
              <a:t>retrofitting</a:t>
            </a:r>
            <a:r>
              <a:rPr lang="en-IE" sz="16000" dirty="0">
                <a:solidFill>
                  <a:schemeClr val="tx1"/>
                </a:solidFill>
              </a:rPr>
              <a:t>), production of </a:t>
            </a:r>
            <a:r>
              <a:rPr lang="en-IE" sz="16000" b="1" dirty="0">
                <a:solidFill>
                  <a:schemeClr val="tx1"/>
                </a:solidFill>
              </a:rPr>
              <a:t>sustainable renewable fuels.</a:t>
            </a:r>
            <a:endParaRPr lang="en-IE" sz="16000" dirty="0">
              <a:solidFill>
                <a:schemeClr val="tx1"/>
              </a:solidFill>
            </a:endParaRPr>
          </a:p>
          <a:p>
            <a:pPr>
              <a:spcAft>
                <a:spcPts val="2394"/>
              </a:spcAft>
            </a:pPr>
            <a:r>
              <a:rPr lang="en-US" sz="16000" dirty="0">
                <a:solidFill>
                  <a:schemeClr val="tx1"/>
                </a:solidFill>
              </a:rPr>
              <a:t>The Global Gateway contributes to create </a:t>
            </a:r>
            <a:r>
              <a:rPr lang="en-US" sz="16000" b="1" dirty="0">
                <a:solidFill>
                  <a:schemeClr val="tx1"/>
                </a:solidFill>
              </a:rPr>
              <a:t>strong and sustainable links </a:t>
            </a:r>
            <a:r>
              <a:rPr lang="en-US" sz="16000" dirty="0">
                <a:solidFill>
                  <a:schemeClr val="tx1"/>
                </a:solidFill>
              </a:rPr>
              <a:t>between Europe and the world and </a:t>
            </a:r>
            <a:r>
              <a:rPr lang="en-US" sz="16000" b="1" dirty="0">
                <a:solidFill>
                  <a:schemeClr val="tx1"/>
                </a:solidFill>
              </a:rPr>
              <a:t>promote European values.</a:t>
            </a:r>
            <a:endParaRPr lang="en-IE" sz="16000" b="1" dirty="0">
              <a:solidFill>
                <a:schemeClr val="tx1"/>
              </a:solidFill>
            </a:endParaRPr>
          </a:p>
          <a:p>
            <a:pPr marL="0" indent="0">
              <a:lnSpc>
                <a:spcPct val="130000"/>
              </a:lnSpc>
              <a:spcBef>
                <a:spcPts val="0"/>
              </a:spcBef>
              <a:spcAft>
                <a:spcPts val="2400"/>
              </a:spcAft>
              <a:buNone/>
            </a:pPr>
            <a:endParaRPr lang="en-US" sz="3600" i="0" dirty="0">
              <a:latin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43416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9901D-DC38-F33F-97A6-20F012F84FB9}"/>
              </a:ext>
            </a:extLst>
          </p:cNvPr>
          <p:cNvSpPr>
            <a:spLocks noGrp="1"/>
          </p:cNvSpPr>
          <p:nvPr>
            <p:ph type="ctrTitle"/>
          </p:nvPr>
        </p:nvSpPr>
        <p:spPr/>
        <p:txBody>
          <a:bodyPr>
            <a:normAutofit fontScale="90000"/>
          </a:bodyPr>
          <a:lstStyle/>
          <a:p>
            <a:pPr marL="709613" marR="0" lvl="2" algn="ctr" defTabSz="457200" rtl="0" eaLnBrk="1" fontAlgn="auto" latinLnBrk="0" hangingPunct="1">
              <a:lnSpc>
                <a:spcPct val="113000"/>
              </a:lnSpc>
              <a:spcBef>
                <a:spcPts val="0"/>
              </a:spcBef>
              <a:spcAft>
                <a:spcPts val="3000"/>
              </a:spcAft>
              <a:buClr>
                <a:srgbClr val="CC0000"/>
              </a:buClr>
              <a:buSzPct val="80000"/>
              <a:tabLst/>
              <a:defRPr/>
            </a:pPr>
            <a:r>
              <a:rPr lang="en-IE" sz="6000" b="1" dirty="0">
                <a:solidFill>
                  <a:srgbClr val="1A53EA"/>
                </a:solidFill>
                <a:latin typeface="Verdana" panose="020B0604030504040204" pitchFamily="34" charset="0"/>
                <a:ea typeface="Verdana" panose="020B0604030504040204" pitchFamily="34" charset="0"/>
                <a:cs typeface="Noto Sans" panose="020B0502040504020204" pitchFamily="34" charset="0"/>
              </a:rPr>
              <a:t>Thank you</a:t>
            </a:r>
            <a:br>
              <a:rPr lang="en-IE" sz="6000" b="1" dirty="0">
                <a:solidFill>
                  <a:srgbClr val="1A53EA"/>
                </a:solidFill>
                <a:latin typeface="Verdana" panose="020B0604030504040204" pitchFamily="34" charset="0"/>
                <a:ea typeface="Verdana" panose="020B0604030504040204" pitchFamily="34" charset="0"/>
                <a:cs typeface="Noto Sans" panose="020B0502040504020204" pitchFamily="34" charset="0"/>
              </a:rPr>
            </a:br>
            <a:br>
              <a:rPr lang="en-IE" sz="6000" b="1" dirty="0">
                <a:solidFill>
                  <a:srgbClr val="1A53EA"/>
                </a:solidFill>
                <a:latin typeface="Verdana" panose="020B0604030504040204" pitchFamily="34" charset="0"/>
                <a:ea typeface="Verdana" panose="020B0604030504040204" pitchFamily="34" charset="0"/>
                <a:cs typeface="Noto Sans" panose="020B0502040504020204" pitchFamily="34" charset="0"/>
              </a:rPr>
            </a:br>
            <a:r>
              <a:rPr kumimoji="0" lang="en-GB" sz="6000" b="1" i="0" u="sng" strike="noStrike" kern="1200" cap="none" spc="0" normalizeH="0" baseline="0" noProof="0" dirty="0">
                <a:ln>
                  <a:noFill/>
                </a:ln>
                <a:solidFill>
                  <a:srgbClr val="1A53EA"/>
                </a:solidFill>
                <a:effectLst/>
                <a:uLnTx/>
                <a:uFillTx/>
                <a:latin typeface="Verdana" panose="020B0604030504040204" pitchFamily="34" charset="0"/>
                <a:ea typeface="Verdana" panose="020B0604030504040204" pitchFamily="34" charset="0"/>
                <a:cs typeface="+mn-cs"/>
                <a:hlinkClick r:id="rId2">
                  <a:extLst>
                    <a:ext uri="{A12FA001-AC4F-418D-AE19-62706E023703}">
                      <ahyp:hlinkClr xmlns:ahyp="http://schemas.microsoft.com/office/drawing/2018/hyperlinkcolor" val="tx"/>
                    </a:ext>
                  </a:extLst>
                </a:hlinkClick>
              </a:rPr>
              <a:t>INTPA-GLOBAL-GATEWAY@FOR ec.europa.eu</a:t>
            </a:r>
            <a:br>
              <a:rPr kumimoji="0" lang="en-US" sz="5400" b="1" i="0" u="none" strike="noStrike" kern="1200" cap="none" spc="0" normalizeH="0" baseline="0" noProof="0" dirty="0">
                <a:ln>
                  <a:noFill/>
                </a:ln>
                <a:solidFill>
                  <a:srgbClr val="1A53EA"/>
                </a:solidFill>
                <a:effectLst/>
                <a:uLnTx/>
                <a:uFillTx/>
                <a:latin typeface="Verdana" panose="020B0604030504040204" pitchFamily="34" charset="0"/>
                <a:ea typeface="Verdana" panose="020B0604030504040204" pitchFamily="34" charset="0"/>
                <a:cs typeface="+mn-cs"/>
              </a:rPr>
            </a:br>
            <a:r>
              <a:rPr kumimoji="0" lang="en-US" sz="5400" b="1" i="0" u="none" strike="noStrike" kern="1200" cap="none" spc="0" normalizeH="0" baseline="0" noProof="0" dirty="0">
                <a:ln>
                  <a:noFill/>
                </a:ln>
                <a:solidFill>
                  <a:srgbClr val="1A53EA"/>
                </a:solidFill>
                <a:effectLst/>
                <a:uLnTx/>
                <a:uFillTx/>
                <a:latin typeface="Verdana" panose="020B0604030504040204" pitchFamily="34" charset="0"/>
                <a:ea typeface="Verdana" panose="020B0604030504040204" pitchFamily="34" charset="0"/>
                <a:cs typeface="+mn-cs"/>
              </a:rPr>
              <a:t>T</a:t>
            </a:r>
            <a:endParaRPr lang="en-IE" sz="3200" b="1" dirty="0">
              <a:solidFill>
                <a:srgbClr val="1A53EA"/>
              </a:solidFill>
              <a:latin typeface="Verdana" panose="020B0604030504040204" pitchFamily="34" charset="0"/>
              <a:ea typeface="Verdana" panose="020B0604030504040204" pitchFamily="34" charset="0"/>
              <a:cs typeface="Noto Sans" panose="020B0502040504020204" pitchFamily="34" charset="0"/>
            </a:endParaRPr>
          </a:p>
        </p:txBody>
      </p:sp>
      <p:sp>
        <p:nvSpPr>
          <p:cNvPr id="7" name="Subtitle 6">
            <a:extLst>
              <a:ext uri="{FF2B5EF4-FFF2-40B4-BE49-F238E27FC236}">
                <a16:creationId xmlns:a16="http://schemas.microsoft.com/office/drawing/2014/main" id="{68627C0E-190A-CCAF-698B-FFDCA1858668}"/>
              </a:ext>
            </a:extLst>
          </p:cNvPr>
          <p:cNvSpPr>
            <a:spLocks noGrp="1"/>
          </p:cNvSpPr>
          <p:nvPr>
            <p:ph type="subTitle" idx="1"/>
          </p:nvPr>
        </p:nvSpPr>
        <p:spPr>
          <a:xfrm>
            <a:off x="3040460" y="3848986"/>
            <a:ext cx="18242755" cy="6666614"/>
          </a:xfrm>
        </p:spPr>
        <p:txBody>
          <a:bodyPr>
            <a:normAutofit/>
          </a:bodyPr>
          <a:lstStyle/>
          <a:p>
            <a:endParaRPr lang="fr-BE" sz="7200" dirty="0"/>
          </a:p>
          <a:p>
            <a:r>
              <a:rPr lang="fr-BE" sz="7200" dirty="0"/>
              <a:t>THANK YOU FOR YOUR ATTENTION</a:t>
            </a:r>
          </a:p>
          <a:p>
            <a:endParaRPr lang="fr-BE" sz="7200" dirty="0"/>
          </a:p>
        </p:txBody>
      </p:sp>
      <p:sp>
        <p:nvSpPr>
          <p:cNvPr id="3" name="TextBox 2">
            <a:extLst>
              <a:ext uri="{FF2B5EF4-FFF2-40B4-BE49-F238E27FC236}">
                <a16:creationId xmlns:a16="http://schemas.microsoft.com/office/drawing/2014/main" id="{59D8D983-058F-4D84-9B29-2AC262468618}"/>
              </a:ext>
            </a:extLst>
          </p:cNvPr>
          <p:cNvSpPr txBox="1"/>
          <p:nvPr/>
        </p:nvSpPr>
        <p:spPr>
          <a:xfrm>
            <a:off x="13006873" y="12946559"/>
            <a:ext cx="1131680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defRPr/>
            </a:pPr>
            <a:r>
              <a:rPr lang="en-US" sz="4400" b="1">
                <a:solidFill>
                  <a:srgbClr val="1A53EA"/>
                </a:solidFill>
                <a:latin typeface="Noto Sans" panose="020B0802040504020204" pitchFamily="34" charset="0"/>
                <a:ea typeface="Noto Sans" panose="020B0802040504020204" pitchFamily="34" charset="0"/>
                <a:cs typeface="Noto Sans" panose="020B0802040504020204" pitchFamily="34" charset="0"/>
              </a:rPr>
              <a:t>#Global Gateway #Team Europe </a:t>
            </a:r>
          </a:p>
        </p:txBody>
      </p:sp>
      <p:pic>
        <p:nvPicPr>
          <p:cNvPr id="4" name="Picture 3" descr="Icon&#10;&#10;Description automatically generated">
            <a:extLst>
              <a:ext uri="{FF2B5EF4-FFF2-40B4-BE49-F238E27FC236}">
                <a16:creationId xmlns:a16="http://schemas.microsoft.com/office/drawing/2014/main" id="{7D1ECE66-C18B-5EB2-6274-EE23EA2CF5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186" y="12260578"/>
            <a:ext cx="1808674" cy="1210430"/>
          </a:xfrm>
          <a:prstGeom prst="rect">
            <a:avLst/>
          </a:prstGeom>
        </p:spPr>
      </p:pic>
    </p:spTree>
    <p:extLst>
      <p:ext uri="{BB962C8B-B14F-4D97-AF65-F5344CB8AC3E}">
        <p14:creationId xmlns:p14="http://schemas.microsoft.com/office/powerpoint/2010/main" val="1203712492"/>
      </p:ext>
    </p:extLst>
  </p:cSld>
  <p:clrMapOvr>
    <a:masterClrMapping/>
  </p:clrMapOvr>
</p:sld>
</file>

<file path=ppt/theme/theme1.xml><?xml version="1.0" encoding="utf-8"?>
<a:theme xmlns:a="http://schemas.openxmlformats.org/drawingml/2006/main" name="Office Theme">
  <a:themeElements>
    <a:clrScheme name="Custom 2">
      <a:dk1>
        <a:srgbClr val="171616"/>
      </a:dk1>
      <a:lt1>
        <a:sysClr val="window" lastClr="FFFFFF"/>
      </a:lt1>
      <a:dk2>
        <a:srgbClr val="44546A"/>
      </a:dk2>
      <a:lt2>
        <a:srgbClr val="FF5C55"/>
      </a:lt2>
      <a:accent1>
        <a:srgbClr val="1A54EB"/>
      </a:accent1>
      <a:accent2>
        <a:srgbClr val="FFCC03"/>
      </a:accent2>
      <a:accent3>
        <a:srgbClr val="8F4099"/>
      </a:accent3>
      <a:accent4>
        <a:srgbClr val="18BAA8"/>
      </a:accent4>
      <a:accent5>
        <a:srgbClr val="404042"/>
      </a:accent5>
      <a:accent6>
        <a:srgbClr val="00125C"/>
      </a:accent6>
      <a:hlink>
        <a:srgbClr val="0563C1"/>
      </a:hlink>
      <a:folHlink>
        <a:srgbClr val="FF5C5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rgbClr val="171616"/>
      </a:dk1>
      <a:lt1>
        <a:sysClr val="window" lastClr="FFFFFF"/>
      </a:lt1>
      <a:dk2>
        <a:srgbClr val="44546A"/>
      </a:dk2>
      <a:lt2>
        <a:srgbClr val="FF5C55"/>
      </a:lt2>
      <a:accent1>
        <a:srgbClr val="1A54EB"/>
      </a:accent1>
      <a:accent2>
        <a:srgbClr val="FFCC03"/>
      </a:accent2>
      <a:accent3>
        <a:srgbClr val="8F4099"/>
      </a:accent3>
      <a:accent4>
        <a:srgbClr val="18BAA8"/>
      </a:accent4>
      <a:accent5>
        <a:srgbClr val="404042"/>
      </a:accent5>
      <a:accent6>
        <a:srgbClr val="00125C"/>
      </a:accent6>
      <a:hlink>
        <a:srgbClr val="0563C1"/>
      </a:hlink>
      <a:folHlink>
        <a:srgbClr val="FF5C5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392E8ADFE8694CB47A0ED9AF0A856A" ma:contentTypeVersion="7" ma:contentTypeDescription="Create a new document." ma:contentTypeScope="" ma:versionID="f23003e16627798361a3809341ab20ea">
  <xsd:schema xmlns:xsd="http://www.w3.org/2001/XMLSchema" xmlns:xs="http://www.w3.org/2001/XMLSchema" xmlns:p="http://schemas.microsoft.com/office/2006/metadata/properties" xmlns:ns2="215c848a-c450-4216-b5d7-67c0a3e5a4cf" xmlns:ns3="3261c53a-6e59-4cbd-82f8-37d575d39092" targetNamespace="http://schemas.microsoft.com/office/2006/metadata/properties" ma:root="true" ma:fieldsID="00c4f66429b8f593c4de07d3635416f4" ns2:_="" ns3:_="">
    <xsd:import namespace="215c848a-c450-4216-b5d7-67c0a3e5a4cf"/>
    <xsd:import namespace="3261c53a-6e59-4cbd-82f8-37d575d3909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5c848a-c450-4216-b5d7-67c0a3e5a4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61c53a-6e59-4cbd-82f8-37d575d3909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12E08C-2025-461A-818E-17BDF9C97017}">
  <ds:schemaRefs>
    <ds:schemaRef ds:uri="http://schemas.microsoft.com/sharepoint/v3/contenttype/forms"/>
  </ds:schemaRefs>
</ds:datastoreItem>
</file>

<file path=customXml/itemProps2.xml><?xml version="1.0" encoding="utf-8"?>
<ds:datastoreItem xmlns:ds="http://schemas.openxmlformats.org/officeDocument/2006/customXml" ds:itemID="{269B7604-DADB-44B7-9C65-3E2E7755E563}">
  <ds:schemaRefs>
    <ds:schemaRef ds:uri="http://schemas.openxmlformats.org/package/2006/metadata/core-properties"/>
    <ds:schemaRef ds:uri="http://www.w3.org/XML/1998/namespace"/>
    <ds:schemaRef ds:uri="215c848a-c450-4216-b5d7-67c0a3e5a4cf"/>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3261c53a-6e59-4cbd-82f8-37d575d39092"/>
    <ds:schemaRef ds:uri="http://schemas.microsoft.com/office/2006/metadata/properties"/>
  </ds:schemaRefs>
</ds:datastoreItem>
</file>

<file path=customXml/itemProps3.xml><?xml version="1.0" encoding="utf-8"?>
<ds:datastoreItem xmlns:ds="http://schemas.openxmlformats.org/officeDocument/2006/customXml" ds:itemID="{9469CE4A-B2B0-4979-9E37-7ECA2EC792F7}">
  <ds:schemaRefs>
    <ds:schemaRef ds:uri="215c848a-c450-4216-b5d7-67c0a3e5a4cf"/>
    <ds:schemaRef ds:uri="3261c53a-6e59-4cbd-82f8-37d575d390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473</TotalTime>
  <Words>729</Words>
  <Application>Microsoft Office PowerPoint</Application>
  <PresentationFormat>Custom</PresentationFormat>
  <Paragraphs>66</Paragraphs>
  <Slides>8</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Arial</vt:lpstr>
      <vt:lpstr>Arial Black</vt:lpstr>
      <vt:lpstr>Calibri</vt:lpstr>
      <vt:lpstr>Calibri Light</vt:lpstr>
      <vt:lpstr>Noto Sans</vt:lpstr>
      <vt:lpstr>Symbol</vt:lpstr>
      <vt:lpstr>Verdana</vt:lpstr>
      <vt:lpstr>Wingdings</vt:lpstr>
      <vt:lpstr>Office Theme</vt:lpstr>
      <vt:lpstr>1_Office Theme</vt:lpstr>
      <vt:lpstr>Global Gateway decarbonising maritime transport</vt:lpstr>
      <vt:lpstr>PowerPoint Presentation</vt:lpstr>
      <vt:lpstr>PowerPoint Presentation</vt:lpstr>
      <vt:lpstr>PowerPoint Presentation</vt:lpstr>
      <vt:lpstr>PowerPoint Presentation</vt:lpstr>
      <vt:lpstr>PowerPoint Presentation</vt:lpstr>
      <vt:lpstr>Conclusions</vt:lpstr>
      <vt:lpstr>Thank you  INTPA-GLOBAL-GATEWAY@FOR ec.europa.eu 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CORRE Gwenaelle (INTPA)</dc:creator>
  <cp:lastModifiedBy>IZZO Giuseppe (INTPA)</cp:lastModifiedBy>
  <cp:revision>37</cp:revision>
  <cp:lastPrinted>2023-11-21T09:45:02Z</cp:lastPrinted>
  <dcterms:created xsi:type="dcterms:W3CDTF">2021-11-10T13:16:55Z</dcterms:created>
  <dcterms:modified xsi:type="dcterms:W3CDTF">2023-11-28T15:18:31Z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0x01010048392E8ADFE8694CB47A0ED9AF0A856A</vt:lpwstr>
  </property>
  <property fmtid="{D5CDD505-2E9C-101B-9397-08002B2CF9AE}" pid="3" name="MediaServiceImageTags">
    <vt:lpwstr/>
  </property>
  <property fmtid="{D5CDD505-2E9C-101B-9397-08002B2CF9AE}" pid="4" name="MSIP_Label_6bd9ddd1-4d20-43f6-abfa-fc3c07406f94_Enabled">
    <vt:lpwstr>true</vt:lpwstr>
  </property>
  <property fmtid="{D5CDD505-2E9C-101B-9397-08002B2CF9AE}" pid="5" name="MSIP_Label_6bd9ddd1-4d20-43f6-abfa-fc3c07406f94_SetDate">
    <vt:lpwstr>2023-04-20T11:43:27Z</vt:lpwstr>
  </property>
  <property fmtid="{D5CDD505-2E9C-101B-9397-08002B2CF9AE}" pid="6" name="MSIP_Label_6bd9ddd1-4d20-43f6-abfa-fc3c07406f94_Method">
    <vt:lpwstr>Standard</vt:lpwstr>
  </property>
  <property fmtid="{D5CDD505-2E9C-101B-9397-08002B2CF9AE}" pid="7" name="MSIP_Label_6bd9ddd1-4d20-43f6-abfa-fc3c07406f94_Name">
    <vt:lpwstr>Commission Use</vt:lpwstr>
  </property>
  <property fmtid="{D5CDD505-2E9C-101B-9397-08002B2CF9AE}" pid="8" name="MSIP_Label_6bd9ddd1-4d20-43f6-abfa-fc3c07406f94_SiteId">
    <vt:lpwstr>b24c8b06-522c-46fe-9080-70926f8dddb1</vt:lpwstr>
  </property>
  <property fmtid="{D5CDD505-2E9C-101B-9397-08002B2CF9AE}" pid="9" name="MSIP_Label_6bd9ddd1-4d20-43f6-abfa-fc3c07406f94_ActionId">
    <vt:lpwstr>a1252c34-74f0-4b14-8ae0-6bc9e3f03427</vt:lpwstr>
  </property>
  <property fmtid="{D5CDD505-2E9C-101B-9397-08002B2CF9AE}" pid="10" name="MSIP_Label_6bd9ddd1-4d20-43f6-abfa-fc3c07406f94_ContentBits">
    <vt:lpwstr>0</vt:lpwstr>
  </property>
</Properties>
</file>