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4"/>
    <p:sldMasterId id="2147483736" r:id="rId5"/>
  </p:sldMasterIdLst>
  <p:notesMasterIdLst>
    <p:notesMasterId r:id="rId14"/>
  </p:notesMasterIdLst>
  <p:handoutMasterIdLst>
    <p:handoutMasterId r:id="rId15"/>
  </p:handoutMasterIdLst>
  <p:sldIdLst>
    <p:sldId id="1367" r:id="rId6"/>
    <p:sldId id="1365" r:id="rId7"/>
    <p:sldId id="1381" r:id="rId8"/>
    <p:sldId id="1382" r:id="rId9"/>
    <p:sldId id="300" r:id="rId10"/>
    <p:sldId id="1383" r:id="rId11"/>
    <p:sldId id="1384" r:id="rId12"/>
    <p:sldId id="1364" r:id="rId13"/>
  </p:sldIdLst>
  <p:sldSz cx="24323675" cy="13716000"/>
  <p:notesSz cx="6797675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ver pages" id="{BFCBCA8E-00E3-4C42-BA12-BB50E93E9671}">
          <p14:sldIdLst/>
        </p14:section>
        <p14:section name="Internal pages" id="{7441D39D-2AAE-4B9F-AA88-0EFA3D61CE2F}">
          <p14:sldIdLst>
            <p14:sldId id="1367"/>
            <p14:sldId id="1365"/>
            <p14:sldId id="1381"/>
            <p14:sldId id="1382"/>
            <p14:sldId id="300"/>
            <p14:sldId id="1383"/>
            <p14:sldId id="1384"/>
            <p14:sldId id="136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297" userDrawn="1">
          <p15:clr>
            <a:srgbClr val="A4A3A4"/>
          </p15:clr>
        </p15:guide>
        <p15:guide id="2" pos="763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D842EAE-A65A-3A0E-F9B3-16D125CC6B43}" name="BOGDAN Danijela (INTPA)" initials="B(" userId="S::danijela.bogdan@ec.europa.eu::c406d433-d497-4aba-8d8c-fe7669c79512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RRE Gwenaelle (DEVCO-EXT)" initials="CG(" lastIdx="1" clrIdx="0">
    <p:extLst>
      <p:ext uri="{19B8F6BF-5375-455C-9EA6-DF929625EA0E}">
        <p15:presenceInfo xmlns:p15="http://schemas.microsoft.com/office/powerpoint/2012/main" userId="S-1-5-21-1606980848-2025429265-839522115-123414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B8A6"/>
    <a:srgbClr val="1A53EA"/>
    <a:srgbClr val="00125C"/>
    <a:srgbClr val="FFCC02"/>
    <a:srgbClr val="FF5C55"/>
    <a:srgbClr val="903F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648" y="78"/>
      </p:cViewPr>
      <p:guideLst>
        <p:guide orient="horz" pos="4297"/>
        <p:guide pos="763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8/10/relationships/authors" Target="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FEE7CE-91A1-447B-B52A-4F48D03ABEFF}" type="datetimeFigureOut">
              <a:rPr lang="en-GB" smtClean="0"/>
              <a:t>28/11/2023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318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377318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78BA9C-0A60-486D-9733-3D29183FE0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069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CD579D-E903-4AB5-965E-F64C602FACC6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46088" y="1235075"/>
            <a:ext cx="5905500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8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7318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FC37F2-CDEA-4FDC-9B1F-71094AC0C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96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FC37F2-CDEA-4FDC-9B1F-71094AC0CD1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135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340242"/>
            <a:ext cx="24518679" cy="143326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84484">
            <a:off x="4621162" y="-11545596"/>
            <a:ext cx="29501091" cy="2085595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03400">
            <a:off x="-14005632" y="-2260293"/>
            <a:ext cx="29501091" cy="208559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0460" y="2244726"/>
            <a:ext cx="18242756" cy="4775200"/>
          </a:xfrm>
        </p:spPr>
        <p:txBody>
          <a:bodyPr anchor="b">
            <a:normAutofit/>
          </a:bodyPr>
          <a:lstStyle>
            <a:lvl1pPr algn="ctr">
              <a:defRPr sz="9600" b="1">
                <a:solidFill>
                  <a:srgbClr val="FFCC0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0460" y="7204076"/>
            <a:ext cx="18242756" cy="3311524"/>
          </a:xfrm>
        </p:spPr>
        <p:txBody>
          <a:bodyPr>
            <a:normAutofit/>
          </a:bodyPr>
          <a:lstStyle>
            <a:lvl1pPr marL="0" indent="0" algn="ctr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2160" indent="0" algn="ctr">
              <a:buNone/>
              <a:defRPr sz="3990"/>
            </a:lvl2pPr>
            <a:lvl3pPr marL="1824319" indent="0" algn="ctr">
              <a:buNone/>
              <a:defRPr sz="3591"/>
            </a:lvl3pPr>
            <a:lvl4pPr marL="2736479" indent="0" algn="ctr">
              <a:buNone/>
              <a:defRPr sz="3192"/>
            </a:lvl4pPr>
            <a:lvl5pPr marL="3648639" indent="0" algn="ctr">
              <a:buNone/>
              <a:defRPr sz="3192"/>
            </a:lvl5pPr>
            <a:lvl6pPr marL="4560799" indent="0" algn="ctr">
              <a:buNone/>
              <a:defRPr sz="3192"/>
            </a:lvl6pPr>
            <a:lvl7pPr marL="5472958" indent="0" algn="ctr">
              <a:buNone/>
              <a:defRPr sz="3192"/>
            </a:lvl7pPr>
            <a:lvl8pPr marL="6385118" indent="0" algn="ctr">
              <a:buNone/>
              <a:defRPr sz="3192"/>
            </a:lvl8pPr>
            <a:lvl9pPr marL="7297278" indent="0" algn="ctr">
              <a:buNone/>
              <a:defRPr sz="3192"/>
            </a:lvl9pPr>
          </a:lstStyle>
          <a:p>
            <a:r>
              <a:rPr lang="en-US"/>
              <a:t>Click to edit 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FD864-7D01-4D6D-A999-672658A2FBDB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A93CF-29B1-423F-8996-26EFEE32DDF9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4177" y="12052974"/>
            <a:ext cx="2052580" cy="15435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77" y="13665"/>
            <a:ext cx="3979515" cy="2398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174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" y="1"/>
            <a:ext cx="12345887" cy="13716000"/>
          </a:xfrm>
          <a:prstGeom prst="rect">
            <a:avLst/>
          </a:prstGeom>
          <a:solidFill>
            <a:srgbClr val="1A53EA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A93CF-29B1-423F-8996-26EFEE32DDF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2345887" y="0"/>
            <a:ext cx="11977788" cy="13716000"/>
          </a:xfr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672253" y="730251"/>
            <a:ext cx="9627118" cy="2568120"/>
          </a:xfrm>
        </p:spPr>
        <p:txBody>
          <a:bodyPr>
            <a:noAutofit/>
          </a:bodyPr>
          <a:lstStyle>
            <a:lvl1pPr>
              <a:defRPr sz="5400" b="1">
                <a:solidFill>
                  <a:srgbClr val="FFCC02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672252" y="3788228"/>
            <a:ext cx="9627119" cy="856569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4400">
                <a:solidFill>
                  <a:schemeClr val="bg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2190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" y="1"/>
            <a:ext cx="12345887" cy="13716000"/>
          </a:xfrm>
          <a:prstGeom prst="rect">
            <a:avLst/>
          </a:prstGeom>
          <a:solidFill>
            <a:srgbClr val="18B8A6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A93CF-29B1-423F-8996-26EFEE32DDF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2345887" y="0"/>
            <a:ext cx="11977788" cy="13716000"/>
          </a:xfr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672253" y="730251"/>
            <a:ext cx="7863634" cy="2568120"/>
          </a:xfrm>
        </p:spPr>
        <p:txBody>
          <a:bodyPr>
            <a:noAutofit/>
          </a:bodyPr>
          <a:lstStyle>
            <a:lvl1pPr>
              <a:defRPr sz="5400" b="1">
                <a:solidFill>
                  <a:srgbClr val="1A53EA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672252" y="3788228"/>
            <a:ext cx="7863635" cy="856569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4400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797578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" y="1"/>
            <a:ext cx="12345887" cy="13716000"/>
          </a:xfrm>
          <a:prstGeom prst="rect">
            <a:avLst/>
          </a:prstGeom>
          <a:solidFill>
            <a:srgbClr val="903F98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A93CF-29B1-423F-8996-26EFEE32DDF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2345887" y="0"/>
            <a:ext cx="11977788" cy="13716000"/>
          </a:xfr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672253" y="730251"/>
            <a:ext cx="7863634" cy="2568120"/>
          </a:xfrm>
        </p:spPr>
        <p:txBody>
          <a:bodyPr>
            <a:noAutofit/>
          </a:bodyPr>
          <a:lstStyle>
            <a:lvl1pPr>
              <a:defRPr sz="5400" b="1">
                <a:solidFill>
                  <a:srgbClr val="FFCC02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672252" y="3788228"/>
            <a:ext cx="7863635" cy="856569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4400">
                <a:solidFill>
                  <a:schemeClr val="bg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97776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" y="1"/>
            <a:ext cx="12345887" cy="13716000"/>
          </a:xfrm>
          <a:prstGeom prst="rect">
            <a:avLst/>
          </a:prstGeom>
          <a:solidFill>
            <a:srgbClr val="FFCC02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A93CF-29B1-423F-8996-26EFEE32DDF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2345887" y="0"/>
            <a:ext cx="11977788" cy="13716000"/>
          </a:xfr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672253" y="730251"/>
            <a:ext cx="7863634" cy="2568120"/>
          </a:xfrm>
        </p:spPr>
        <p:txBody>
          <a:bodyPr>
            <a:noAutofit/>
          </a:bodyPr>
          <a:lstStyle>
            <a:lvl1pPr>
              <a:defRPr sz="5400" b="1">
                <a:solidFill>
                  <a:srgbClr val="1A53EA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672252" y="3788228"/>
            <a:ext cx="7863635" cy="856569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4400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42255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" y="1"/>
            <a:ext cx="12345887" cy="1371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A93CF-29B1-423F-8996-26EFEE32DDF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2345887" y="0"/>
            <a:ext cx="11977788" cy="13716000"/>
          </a:xfr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672253" y="730251"/>
            <a:ext cx="7863634" cy="2568120"/>
          </a:xfrm>
        </p:spPr>
        <p:txBody>
          <a:bodyPr>
            <a:noAutofit/>
          </a:bodyPr>
          <a:lstStyle>
            <a:lvl1pPr>
              <a:defRPr sz="5400" b="1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672252" y="3788228"/>
            <a:ext cx="7863635" cy="856569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4400">
                <a:solidFill>
                  <a:schemeClr val="bg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88221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" y="1"/>
            <a:ext cx="15218230" cy="13716000"/>
          </a:xfrm>
          <a:prstGeom prst="rect">
            <a:avLst/>
          </a:prstGeom>
          <a:solidFill>
            <a:srgbClr val="1A53EA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A93CF-29B1-423F-8996-26EFEE32DDF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5218229" y="0"/>
            <a:ext cx="9105446" cy="13716000"/>
          </a:xfr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672253" y="1350737"/>
            <a:ext cx="7863634" cy="2568120"/>
          </a:xfrm>
        </p:spPr>
        <p:txBody>
          <a:bodyPr>
            <a:noAutofit/>
          </a:bodyPr>
          <a:lstStyle>
            <a:lvl1pPr>
              <a:defRPr sz="6600" b="1">
                <a:solidFill>
                  <a:srgbClr val="FFCC02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672253" y="4604657"/>
            <a:ext cx="5148942" cy="7749268"/>
          </a:xfrm>
        </p:spPr>
        <p:txBody>
          <a:bodyPr>
            <a:normAutofit/>
          </a:bodyPr>
          <a:lstStyle>
            <a:lvl1pPr marL="0" marR="0" indent="0" algn="l" defTabSz="1824319" rtl="0" eaLnBrk="1" fontAlgn="auto" latinLnBrk="0" hangingPunct="1">
              <a:lnSpc>
                <a:spcPct val="100000"/>
              </a:lnSpc>
              <a:spcBef>
                <a:spcPts val="199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600" b="1" i="1">
                <a:solidFill>
                  <a:srgbClr val="FFCC02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marL="0" marR="0" lvl="0" indent="0" algn="l" defTabSz="1824319" rtl="0" eaLnBrk="1" fontAlgn="auto" latinLnBrk="0" hangingPunct="1">
              <a:lnSpc>
                <a:spcPct val="90000"/>
              </a:lnSpc>
              <a:spcBef>
                <a:spcPts val="199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Edit Master text styles</a:t>
            </a:r>
          </a:p>
          <a:p>
            <a:pPr lvl="0"/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7315200" y="4604657"/>
            <a:ext cx="6727370" cy="7749268"/>
          </a:xfrm>
        </p:spPr>
        <p:txBody>
          <a:bodyPr>
            <a:normAutofit/>
          </a:bodyPr>
          <a:lstStyle>
            <a:lvl1pPr marL="0" indent="0">
              <a:buNone/>
              <a:defRPr sz="4400" b="0" i="0">
                <a:solidFill>
                  <a:schemeClr val="bg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25842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-340242"/>
            <a:ext cx="24518679" cy="143326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74056" y="-3342595"/>
            <a:ext cx="21450300" cy="7534275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2530752" y="3717471"/>
            <a:ext cx="10119697" cy="8791575"/>
          </a:xfrm>
        </p:spPr>
        <p:txBody>
          <a:bodyPr>
            <a:normAutofit/>
          </a:bodyPr>
          <a:lstStyle>
            <a:lvl1pPr marL="685800" indent="-685800">
              <a:lnSpc>
                <a:spcPct val="100000"/>
              </a:lnSpc>
              <a:buFont typeface="Arial" panose="020B0604020202020204" pitchFamily="34" charset="0"/>
              <a:buChar char="•"/>
              <a:defRPr sz="4800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735286" y="1154794"/>
            <a:ext cx="17915163" cy="1803399"/>
          </a:xfrm>
        </p:spPr>
        <p:txBody>
          <a:bodyPr>
            <a:noAutofit/>
          </a:bodyPr>
          <a:lstStyle>
            <a:lvl1pPr>
              <a:defRPr sz="6600" b="1">
                <a:solidFill>
                  <a:srgbClr val="1A53EA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half" idx="10"/>
          </p:nvPr>
        </p:nvSpPr>
        <p:spPr>
          <a:xfrm>
            <a:off x="1824653" y="3714750"/>
            <a:ext cx="10119697" cy="8791575"/>
          </a:xfrm>
        </p:spPr>
        <p:txBody>
          <a:bodyPr>
            <a:normAutofit/>
          </a:bodyPr>
          <a:lstStyle>
            <a:lvl1pPr marL="685800" indent="-685800">
              <a:lnSpc>
                <a:spcPct val="100000"/>
              </a:lnSpc>
              <a:buFont typeface="Arial" panose="020B0604020202020204" pitchFamily="34" charset="0"/>
              <a:buChar char="•"/>
              <a:defRPr sz="4800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619265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-340242"/>
            <a:ext cx="24518679" cy="143326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74056" y="-3342595"/>
            <a:ext cx="21450300" cy="7534275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735286" y="1154794"/>
            <a:ext cx="17915163" cy="1803399"/>
          </a:xfrm>
        </p:spPr>
        <p:txBody>
          <a:bodyPr>
            <a:noAutofit/>
          </a:bodyPr>
          <a:lstStyle>
            <a:lvl1pPr>
              <a:defRPr sz="6600" b="1">
                <a:solidFill>
                  <a:srgbClr val="1A53EA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672253" y="3562350"/>
            <a:ext cx="6622661" cy="8791575"/>
          </a:xfrm>
        </p:spPr>
        <p:txBody>
          <a:bodyPr>
            <a:normAutofit/>
          </a:bodyPr>
          <a:lstStyle>
            <a:lvl1pPr marL="685800" indent="-685800">
              <a:lnSpc>
                <a:spcPct val="100000"/>
              </a:lnSpc>
              <a:buFont typeface="Arial" panose="020B0604020202020204" pitchFamily="34" charset="0"/>
              <a:buChar char="•"/>
              <a:defRPr sz="4800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0"/>
          </p:nvPr>
        </p:nvSpPr>
        <p:spPr>
          <a:xfrm>
            <a:off x="8850037" y="3534066"/>
            <a:ext cx="6622661" cy="8791575"/>
          </a:xfrm>
        </p:spPr>
        <p:txBody>
          <a:bodyPr>
            <a:normAutofit/>
          </a:bodyPr>
          <a:lstStyle>
            <a:lvl1pPr marL="685800" indent="-685800">
              <a:lnSpc>
                <a:spcPct val="100000"/>
              </a:lnSpc>
              <a:buFont typeface="Arial" panose="020B0604020202020204" pitchFamily="34" charset="0"/>
              <a:buChar char="•"/>
              <a:defRPr sz="4800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1"/>
          </p:nvPr>
        </p:nvSpPr>
        <p:spPr>
          <a:xfrm>
            <a:off x="16027788" y="3556627"/>
            <a:ext cx="6622661" cy="8791575"/>
          </a:xfrm>
        </p:spPr>
        <p:txBody>
          <a:bodyPr>
            <a:normAutofit/>
          </a:bodyPr>
          <a:lstStyle>
            <a:lvl1pPr marL="685800" indent="-685800">
              <a:lnSpc>
                <a:spcPct val="100000"/>
              </a:lnSpc>
              <a:buFont typeface="Arial" panose="020B0604020202020204" pitchFamily="34" charset="0"/>
              <a:buChar char="•"/>
              <a:defRPr sz="4800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45618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-340242"/>
            <a:ext cx="24518679" cy="143326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74056" y="-3342595"/>
            <a:ext cx="21450300" cy="7534275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735286" y="1154794"/>
            <a:ext cx="17915163" cy="1803399"/>
          </a:xfrm>
        </p:spPr>
        <p:txBody>
          <a:bodyPr>
            <a:noAutofit/>
          </a:bodyPr>
          <a:lstStyle>
            <a:lvl1pPr>
              <a:defRPr sz="6600" b="1">
                <a:solidFill>
                  <a:srgbClr val="1A53EA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672253" y="6270171"/>
            <a:ext cx="9692433" cy="6083754"/>
          </a:xfrm>
        </p:spPr>
        <p:txBody>
          <a:bodyPr>
            <a:normAutofit/>
          </a:bodyPr>
          <a:lstStyle>
            <a:lvl1pPr marL="685800" indent="-685800">
              <a:lnSpc>
                <a:spcPct val="100000"/>
              </a:lnSpc>
              <a:buFont typeface="Arial" panose="020B0604020202020204" pitchFamily="34" charset="0"/>
              <a:buChar char="•"/>
              <a:defRPr sz="4800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sz="half" idx="14"/>
          </p:nvPr>
        </p:nvSpPr>
        <p:spPr>
          <a:xfrm>
            <a:off x="1672252" y="3951451"/>
            <a:ext cx="9692433" cy="186152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5400" b="1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sz="half" idx="15"/>
          </p:nvPr>
        </p:nvSpPr>
        <p:spPr>
          <a:xfrm>
            <a:off x="12246430" y="6241887"/>
            <a:ext cx="10404020" cy="6083754"/>
          </a:xfrm>
        </p:spPr>
        <p:txBody>
          <a:bodyPr>
            <a:normAutofit/>
          </a:bodyPr>
          <a:lstStyle>
            <a:lvl1pPr marL="685800" indent="-685800">
              <a:lnSpc>
                <a:spcPct val="100000"/>
              </a:lnSpc>
              <a:buFont typeface="Arial" panose="020B0604020202020204" pitchFamily="34" charset="0"/>
              <a:buChar char="•"/>
              <a:defRPr sz="4800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sz="half" idx="16"/>
          </p:nvPr>
        </p:nvSpPr>
        <p:spPr>
          <a:xfrm>
            <a:off x="12246429" y="3923167"/>
            <a:ext cx="10404020" cy="186152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5400" b="1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728730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 userDrawn="1"/>
        </p:nvSpPr>
        <p:spPr>
          <a:xfrm>
            <a:off x="0" y="-340242"/>
            <a:ext cx="24518679" cy="143326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9739811" y="0"/>
            <a:ext cx="4567822" cy="4567822"/>
          </a:xfrm>
          <a:ln>
            <a:noFill/>
          </a:ln>
        </p:spPr>
      </p:sp>
      <p:sp>
        <p:nvSpPr>
          <p:cNvPr id="27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15204073" y="4567821"/>
            <a:ext cx="4567822" cy="4605423"/>
          </a:xfrm>
          <a:ln>
            <a:noFill/>
          </a:ln>
        </p:spPr>
      </p:sp>
      <p:sp>
        <p:nvSpPr>
          <p:cNvPr id="29" name="Title 1"/>
          <p:cNvSpPr>
            <a:spLocks noGrp="1"/>
          </p:cNvSpPr>
          <p:nvPr>
            <p:ph type="title"/>
          </p:nvPr>
        </p:nvSpPr>
        <p:spPr>
          <a:xfrm>
            <a:off x="1672252" y="730251"/>
            <a:ext cx="11875305" cy="1242928"/>
          </a:xfrm>
        </p:spPr>
        <p:txBody>
          <a:bodyPr>
            <a:noAutofit/>
          </a:bodyPr>
          <a:lstStyle>
            <a:lvl1pPr>
              <a:defRPr sz="6000" b="1">
                <a:solidFill>
                  <a:schemeClr val="accent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" name="Content Placeholder 2"/>
          <p:cNvSpPr>
            <a:spLocks noGrp="1"/>
          </p:cNvSpPr>
          <p:nvPr>
            <p:ph sz="half" idx="1"/>
          </p:nvPr>
        </p:nvSpPr>
        <p:spPr>
          <a:xfrm>
            <a:off x="1672252" y="2358190"/>
            <a:ext cx="11875305" cy="999573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4800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Rectangle 30"/>
          <p:cNvSpPr/>
          <p:nvPr userDrawn="1"/>
        </p:nvSpPr>
        <p:spPr>
          <a:xfrm>
            <a:off x="19779917" y="4567821"/>
            <a:ext cx="4567822" cy="4605423"/>
          </a:xfrm>
          <a:prstGeom prst="rect">
            <a:avLst/>
          </a:prstGeom>
          <a:solidFill>
            <a:srgbClr val="FFCC02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/>
          <p:cNvSpPr/>
          <p:nvPr userDrawn="1"/>
        </p:nvSpPr>
        <p:spPr>
          <a:xfrm>
            <a:off x="15188031" y="9173245"/>
            <a:ext cx="4591884" cy="4567822"/>
          </a:xfrm>
          <a:prstGeom prst="rect">
            <a:avLst/>
          </a:prstGeom>
          <a:solidFill>
            <a:srgbClr val="1A53EA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/>
          <p:cNvSpPr/>
          <p:nvPr userDrawn="1"/>
        </p:nvSpPr>
        <p:spPr>
          <a:xfrm>
            <a:off x="15188031" y="13538"/>
            <a:ext cx="4575842" cy="4554283"/>
          </a:xfrm>
          <a:prstGeom prst="rect">
            <a:avLst/>
          </a:prstGeom>
          <a:solidFill>
            <a:srgbClr val="18B8A6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/>
          <p:cNvSpPr/>
          <p:nvPr userDrawn="1"/>
        </p:nvSpPr>
        <p:spPr>
          <a:xfrm>
            <a:off x="19755853" y="9173245"/>
            <a:ext cx="4591885" cy="4567822"/>
          </a:xfrm>
          <a:prstGeom prst="rect">
            <a:avLst/>
          </a:prstGeom>
          <a:solidFill>
            <a:srgbClr val="00125C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Content Placeholder 2"/>
          <p:cNvSpPr>
            <a:spLocks noGrp="1"/>
          </p:cNvSpPr>
          <p:nvPr>
            <p:ph sz="half" idx="16"/>
          </p:nvPr>
        </p:nvSpPr>
        <p:spPr>
          <a:xfrm>
            <a:off x="15543097" y="508860"/>
            <a:ext cx="3857691" cy="3563639"/>
          </a:xfrm>
        </p:spPr>
        <p:txBody>
          <a:bodyPr>
            <a:normAutofit/>
          </a:bodyPr>
          <a:lstStyle>
            <a:lvl1pPr marL="0" indent="0">
              <a:buNone/>
              <a:defRPr sz="4800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8" name="Content Placeholder 2"/>
          <p:cNvSpPr>
            <a:spLocks noGrp="1"/>
          </p:cNvSpPr>
          <p:nvPr>
            <p:ph sz="half" idx="17"/>
          </p:nvPr>
        </p:nvSpPr>
        <p:spPr>
          <a:xfrm>
            <a:off x="20134982" y="5121370"/>
            <a:ext cx="3857691" cy="3563639"/>
          </a:xfrm>
        </p:spPr>
        <p:txBody>
          <a:bodyPr>
            <a:normAutofit/>
          </a:bodyPr>
          <a:lstStyle>
            <a:lvl1pPr marL="0" indent="0">
              <a:buNone/>
              <a:defRPr sz="4800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9" name="Content Placeholder 2"/>
          <p:cNvSpPr>
            <a:spLocks noGrp="1"/>
          </p:cNvSpPr>
          <p:nvPr>
            <p:ph sz="half" idx="18"/>
          </p:nvPr>
        </p:nvSpPr>
        <p:spPr>
          <a:xfrm>
            <a:off x="15543096" y="9675336"/>
            <a:ext cx="3857691" cy="3563639"/>
          </a:xfrm>
        </p:spPr>
        <p:txBody>
          <a:bodyPr>
            <a:normAutofit/>
          </a:bodyPr>
          <a:lstStyle>
            <a:lvl1pPr marL="0" indent="0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0" name="Content Placeholder 2"/>
          <p:cNvSpPr>
            <a:spLocks noGrp="1"/>
          </p:cNvSpPr>
          <p:nvPr>
            <p:ph sz="half" idx="19"/>
          </p:nvPr>
        </p:nvSpPr>
        <p:spPr>
          <a:xfrm>
            <a:off x="20134982" y="9726793"/>
            <a:ext cx="3857691" cy="3563639"/>
          </a:xfrm>
        </p:spPr>
        <p:txBody>
          <a:bodyPr>
            <a:normAutofit/>
          </a:bodyPr>
          <a:lstStyle>
            <a:lvl1pPr marL="0" indent="0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1366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340242"/>
            <a:ext cx="24518679" cy="14332689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92662">
            <a:off x="-4115749" y="-9047591"/>
            <a:ext cx="32555174" cy="358148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0460" y="2244726"/>
            <a:ext cx="18242756" cy="4775200"/>
          </a:xfrm>
        </p:spPr>
        <p:txBody>
          <a:bodyPr anchor="b">
            <a:normAutofit/>
          </a:bodyPr>
          <a:lstStyle>
            <a:lvl1pPr algn="ctr">
              <a:defRPr sz="9600" b="1">
                <a:solidFill>
                  <a:srgbClr val="FFCC0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0460" y="7204076"/>
            <a:ext cx="18242756" cy="3311524"/>
          </a:xfrm>
        </p:spPr>
        <p:txBody>
          <a:bodyPr>
            <a:normAutofit/>
          </a:bodyPr>
          <a:lstStyle>
            <a:lvl1pPr marL="0" indent="0" algn="ctr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2160" indent="0" algn="ctr">
              <a:buNone/>
              <a:defRPr sz="3990"/>
            </a:lvl2pPr>
            <a:lvl3pPr marL="1824319" indent="0" algn="ctr">
              <a:buNone/>
              <a:defRPr sz="3591"/>
            </a:lvl3pPr>
            <a:lvl4pPr marL="2736479" indent="0" algn="ctr">
              <a:buNone/>
              <a:defRPr sz="3192"/>
            </a:lvl4pPr>
            <a:lvl5pPr marL="3648639" indent="0" algn="ctr">
              <a:buNone/>
              <a:defRPr sz="3192"/>
            </a:lvl5pPr>
            <a:lvl6pPr marL="4560799" indent="0" algn="ctr">
              <a:buNone/>
              <a:defRPr sz="3192"/>
            </a:lvl6pPr>
            <a:lvl7pPr marL="5472958" indent="0" algn="ctr">
              <a:buNone/>
              <a:defRPr sz="3192"/>
            </a:lvl7pPr>
            <a:lvl8pPr marL="6385118" indent="0" algn="ctr">
              <a:buNone/>
              <a:defRPr sz="3192"/>
            </a:lvl8pPr>
            <a:lvl9pPr marL="7297278" indent="0" algn="ctr">
              <a:buNone/>
              <a:defRPr sz="3192"/>
            </a:lvl9pPr>
          </a:lstStyle>
          <a:p>
            <a:r>
              <a:rPr lang="en-US"/>
              <a:t>Click to edit 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FD864-7D01-4D6D-A999-672658A2FBDB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A93CF-29B1-423F-8996-26EFEE32DDF9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4177" y="12052974"/>
            <a:ext cx="2052580" cy="15435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52" y="-11562"/>
            <a:ext cx="4028040" cy="2419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7500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-340242"/>
            <a:ext cx="24518679" cy="143326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672253" y="730251"/>
            <a:ext cx="7863634" cy="2568120"/>
          </a:xfrm>
        </p:spPr>
        <p:txBody>
          <a:bodyPr>
            <a:noAutofit/>
          </a:bodyPr>
          <a:lstStyle>
            <a:lvl1pPr>
              <a:defRPr sz="6000" b="1">
                <a:solidFill>
                  <a:schemeClr val="accent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1672252" y="3788228"/>
            <a:ext cx="7863635" cy="856569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4800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17469852" y="6862177"/>
            <a:ext cx="6853823" cy="6853823"/>
          </a:xfrm>
        </p:spPr>
      </p:sp>
      <p:sp>
        <p:nvSpPr>
          <p:cNvPr id="11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10616029" y="12533"/>
            <a:ext cx="6853823" cy="6853823"/>
          </a:xfrm>
        </p:spPr>
      </p:sp>
      <p:sp>
        <p:nvSpPr>
          <p:cNvPr id="16" name="Rectangle 15"/>
          <p:cNvSpPr/>
          <p:nvPr userDrawn="1"/>
        </p:nvSpPr>
        <p:spPr>
          <a:xfrm>
            <a:off x="17469852" y="8355"/>
            <a:ext cx="6853823" cy="6862177"/>
          </a:xfrm>
          <a:prstGeom prst="rect">
            <a:avLst/>
          </a:prstGeom>
          <a:solidFill>
            <a:srgbClr val="1A53EA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 userDrawn="1"/>
        </p:nvSpPr>
        <p:spPr>
          <a:xfrm>
            <a:off x="10616398" y="6860090"/>
            <a:ext cx="6853823" cy="6862177"/>
          </a:xfrm>
          <a:prstGeom prst="rect">
            <a:avLst/>
          </a:prstGeom>
          <a:solidFill>
            <a:srgbClr val="00125C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Content Placeholder 2"/>
          <p:cNvSpPr>
            <a:spLocks noGrp="1"/>
          </p:cNvSpPr>
          <p:nvPr>
            <p:ph sz="half" idx="17"/>
          </p:nvPr>
        </p:nvSpPr>
        <p:spPr>
          <a:xfrm>
            <a:off x="18223070" y="716597"/>
            <a:ext cx="5388044" cy="5390289"/>
          </a:xfrm>
        </p:spPr>
        <p:txBody>
          <a:bodyPr>
            <a:normAutofit/>
          </a:bodyPr>
          <a:lstStyle>
            <a:lvl1pPr marL="0" indent="0">
              <a:buNone/>
              <a:defRPr sz="4800">
                <a:solidFill>
                  <a:srgbClr val="FFCC02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sz="half" idx="18"/>
          </p:nvPr>
        </p:nvSpPr>
        <p:spPr>
          <a:xfrm>
            <a:off x="11348918" y="7734257"/>
            <a:ext cx="5388044" cy="5390289"/>
          </a:xfrm>
        </p:spPr>
        <p:txBody>
          <a:bodyPr>
            <a:normAutofit/>
          </a:bodyPr>
          <a:lstStyle>
            <a:lvl1pPr marL="0" indent="0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9003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1977788" y="1"/>
            <a:ext cx="12345887" cy="13716000"/>
          </a:xfrm>
          <a:prstGeom prst="rect">
            <a:avLst/>
          </a:prstGeom>
          <a:solidFill>
            <a:srgbClr val="1A53EA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178595" y="12712701"/>
            <a:ext cx="5472827" cy="730250"/>
          </a:xfrm>
        </p:spPr>
        <p:txBody>
          <a:bodyPr/>
          <a:lstStyle/>
          <a:p>
            <a:fld id="{3D9A93CF-29B1-423F-8996-26EFEE32DDF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1977788" cy="13716000"/>
          </a:xfr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3781314" y="730251"/>
            <a:ext cx="8870108" cy="11709400"/>
          </a:xfrm>
        </p:spPr>
        <p:txBody>
          <a:bodyPr>
            <a:noAutofit/>
          </a:bodyPr>
          <a:lstStyle>
            <a:lvl1pPr>
              <a:defRPr sz="7200" b="1" i="1">
                <a:solidFill>
                  <a:srgbClr val="FFCC02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260556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1977788" y="1"/>
            <a:ext cx="12345887" cy="13716000"/>
          </a:xfrm>
          <a:prstGeom prst="rect">
            <a:avLst/>
          </a:prstGeom>
          <a:solidFill>
            <a:srgbClr val="18B8A6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178595" y="12712701"/>
            <a:ext cx="5472827" cy="730250"/>
          </a:xfrm>
        </p:spPr>
        <p:txBody>
          <a:bodyPr/>
          <a:lstStyle/>
          <a:p>
            <a:fld id="{3D9A93CF-29B1-423F-8996-26EFEE32DDF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1977788" cy="13716000"/>
          </a:xfr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3781314" y="730251"/>
            <a:ext cx="8870108" cy="11709400"/>
          </a:xfrm>
        </p:spPr>
        <p:txBody>
          <a:bodyPr>
            <a:noAutofit/>
          </a:bodyPr>
          <a:lstStyle>
            <a:lvl1pPr>
              <a:defRPr sz="7200" b="1" i="1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024480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9755853" y="0"/>
            <a:ext cx="4567822" cy="4567822"/>
          </a:xfrm>
          <a:ln>
            <a:noFill/>
          </a:ln>
        </p:spPr>
      </p:sp>
      <p:sp>
        <p:nvSpPr>
          <p:cNvPr id="9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9755853" y="4567822"/>
            <a:ext cx="4567822" cy="4567822"/>
          </a:xfrm>
        </p:spPr>
      </p:sp>
      <p:sp>
        <p:nvSpPr>
          <p:cNvPr id="10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9755853" y="9135644"/>
            <a:ext cx="4567822" cy="4567822"/>
          </a:xfrm>
          <a:ln>
            <a:noFill/>
          </a:ln>
        </p:spPr>
      </p:sp>
      <p:sp>
        <p:nvSpPr>
          <p:cNvPr id="1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5188031" y="12534"/>
            <a:ext cx="4567822" cy="4567822"/>
          </a:xfrm>
        </p:spPr>
      </p:sp>
      <p:sp>
        <p:nvSpPr>
          <p:cNvPr id="14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15188031" y="4580356"/>
            <a:ext cx="4567822" cy="4567822"/>
          </a:xfrm>
          <a:ln>
            <a:noFill/>
          </a:ln>
        </p:spPr>
      </p:sp>
      <p:sp>
        <p:nvSpPr>
          <p:cNvPr id="15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15188031" y="9148178"/>
            <a:ext cx="4567822" cy="4567822"/>
          </a:xfrm>
        </p:spPr>
      </p:sp>
    </p:spTree>
    <p:extLst>
      <p:ext uri="{BB962C8B-B14F-4D97-AF65-F5344CB8AC3E}">
        <p14:creationId xmlns:p14="http://schemas.microsoft.com/office/powerpoint/2010/main" val="6381202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7469852" y="12533"/>
            <a:ext cx="6853823" cy="6853823"/>
          </a:xfrm>
        </p:spPr>
      </p:sp>
      <p:sp>
        <p:nvSpPr>
          <p:cNvPr id="9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17469852" y="6862177"/>
            <a:ext cx="6853823" cy="6853823"/>
          </a:xfrm>
        </p:spPr>
      </p:sp>
      <p:sp>
        <p:nvSpPr>
          <p:cNvPr id="10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10616029" y="12533"/>
            <a:ext cx="6853823" cy="6853823"/>
          </a:xfrm>
        </p:spPr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10616029" y="6862177"/>
            <a:ext cx="6853823" cy="6853823"/>
          </a:xfrm>
        </p:spPr>
      </p:sp>
    </p:spTree>
    <p:extLst>
      <p:ext uri="{BB962C8B-B14F-4D97-AF65-F5344CB8AC3E}">
        <p14:creationId xmlns:p14="http://schemas.microsoft.com/office/powerpoint/2010/main" val="32550772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FD864-7D01-4D6D-A999-672658A2FBDB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A93CF-29B1-423F-8996-26EFEE32D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2568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06630" y="730250"/>
            <a:ext cx="5244792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2253" y="730250"/>
            <a:ext cx="15430331" cy="1162367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FD864-7D01-4D6D-A999-672658A2FBDB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A93CF-29B1-423F-8996-26EFEE32D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5831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3703466" y="0"/>
            <a:ext cx="4567822" cy="4567822"/>
          </a:xfrm>
          <a:ln>
            <a:noFill/>
          </a:ln>
        </p:spPr>
      </p:sp>
      <p:sp>
        <p:nvSpPr>
          <p:cNvPr id="9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3703466" y="4567822"/>
            <a:ext cx="4567822" cy="4567822"/>
          </a:xfrm>
        </p:spPr>
      </p:sp>
      <p:sp>
        <p:nvSpPr>
          <p:cNvPr id="10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3703466" y="9135644"/>
            <a:ext cx="4567822" cy="4567822"/>
          </a:xfrm>
          <a:ln>
            <a:noFill/>
          </a:ln>
        </p:spPr>
      </p:sp>
      <p:sp>
        <p:nvSpPr>
          <p:cNvPr id="1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9135644" y="12534"/>
            <a:ext cx="4567822" cy="4567822"/>
          </a:xfrm>
        </p:spPr>
      </p:sp>
      <p:sp>
        <p:nvSpPr>
          <p:cNvPr id="14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9135644" y="4580356"/>
            <a:ext cx="4567822" cy="4567822"/>
          </a:xfrm>
          <a:ln>
            <a:noFill/>
          </a:ln>
        </p:spPr>
      </p:sp>
      <p:sp>
        <p:nvSpPr>
          <p:cNvPr id="15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9135644" y="9148178"/>
            <a:ext cx="4567822" cy="4567822"/>
          </a:xfrm>
        </p:spPr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1BAF08B6-9D83-AC2B-4C50-28AB482E4FC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567822" y="12534"/>
            <a:ext cx="4567822" cy="4567822"/>
          </a:xfrm>
          <a:ln>
            <a:noFill/>
          </a:ln>
        </p:spPr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49B6905-4D4A-E067-1B81-92551FA3183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567822" y="4580356"/>
            <a:ext cx="4567822" cy="4567822"/>
          </a:xfrm>
        </p:spPr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656824DE-2FAC-4A19-C391-C42CF6767AF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567822" y="9148178"/>
            <a:ext cx="4567822" cy="4567822"/>
          </a:xfrm>
          <a:ln>
            <a:noFill/>
          </a:ln>
        </p:spPr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9B612C7A-9FA7-EF87-35C0-8E245343692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0" y="25068"/>
            <a:ext cx="4567822" cy="4567822"/>
          </a:xfrm>
        </p:spPr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ADA07D87-1B1B-8CAC-C98C-0EFCEC166B7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0" y="4592890"/>
            <a:ext cx="4567822" cy="4567822"/>
          </a:xfrm>
          <a:ln>
            <a:noFill/>
          </a:ln>
        </p:spPr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C5047D2D-DF06-6F1F-D989-55B287E47D5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9160712"/>
            <a:ext cx="4567822" cy="4567822"/>
          </a:xfrm>
        </p:spPr>
      </p:sp>
    </p:spTree>
    <p:extLst>
      <p:ext uri="{BB962C8B-B14F-4D97-AF65-F5344CB8AC3E}">
        <p14:creationId xmlns:p14="http://schemas.microsoft.com/office/powerpoint/2010/main" val="14076070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340242"/>
            <a:ext cx="24518679" cy="143326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84484">
            <a:off x="4621162" y="-11545596"/>
            <a:ext cx="29501091" cy="2085595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03400">
            <a:off x="-14005632" y="-2260293"/>
            <a:ext cx="29501091" cy="208559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0460" y="2244726"/>
            <a:ext cx="18242756" cy="4775200"/>
          </a:xfrm>
        </p:spPr>
        <p:txBody>
          <a:bodyPr anchor="b">
            <a:normAutofit/>
          </a:bodyPr>
          <a:lstStyle>
            <a:lvl1pPr algn="ctr">
              <a:defRPr sz="9600" b="1">
                <a:solidFill>
                  <a:srgbClr val="FFCC0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0460" y="7204076"/>
            <a:ext cx="18242756" cy="3311524"/>
          </a:xfrm>
        </p:spPr>
        <p:txBody>
          <a:bodyPr>
            <a:normAutofit/>
          </a:bodyPr>
          <a:lstStyle>
            <a:lvl1pPr marL="0" indent="0" algn="ctr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2160" indent="0" algn="ctr">
              <a:buNone/>
              <a:defRPr sz="3990"/>
            </a:lvl2pPr>
            <a:lvl3pPr marL="1824319" indent="0" algn="ctr">
              <a:buNone/>
              <a:defRPr sz="3591"/>
            </a:lvl3pPr>
            <a:lvl4pPr marL="2736479" indent="0" algn="ctr">
              <a:buNone/>
              <a:defRPr sz="3192"/>
            </a:lvl4pPr>
            <a:lvl5pPr marL="3648639" indent="0" algn="ctr">
              <a:buNone/>
              <a:defRPr sz="3192"/>
            </a:lvl5pPr>
            <a:lvl6pPr marL="4560799" indent="0" algn="ctr">
              <a:buNone/>
              <a:defRPr sz="3192"/>
            </a:lvl6pPr>
            <a:lvl7pPr marL="5472958" indent="0" algn="ctr">
              <a:buNone/>
              <a:defRPr sz="3192"/>
            </a:lvl7pPr>
            <a:lvl8pPr marL="6385118" indent="0" algn="ctr">
              <a:buNone/>
              <a:defRPr sz="3192"/>
            </a:lvl8pPr>
            <a:lvl9pPr marL="7297278" indent="0" algn="ctr">
              <a:buNone/>
              <a:defRPr sz="3192"/>
            </a:lvl9pPr>
          </a:lstStyle>
          <a:p>
            <a:r>
              <a:rPr lang="en-US"/>
              <a:t>Click to edit 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FD864-7D01-4D6D-A999-672658A2FBDB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A93CF-29B1-423F-8996-26EFEE32DDF9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4177" y="12052974"/>
            <a:ext cx="2052580" cy="15435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77" y="13665"/>
            <a:ext cx="3979515" cy="2398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043627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340242"/>
            <a:ext cx="24518679" cy="14332689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92662">
            <a:off x="-4115749" y="-9047591"/>
            <a:ext cx="32555174" cy="358148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0460" y="2244726"/>
            <a:ext cx="18242756" cy="4775200"/>
          </a:xfrm>
        </p:spPr>
        <p:txBody>
          <a:bodyPr anchor="b">
            <a:normAutofit/>
          </a:bodyPr>
          <a:lstStyle>
            <a:lvl1pPr algn="ctr">
              <a:defRPr sz="9600" b="1">
                <a:solidFill>
                  <a:srgbClr val="FFCC0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0460" y="7204076"/>
            <a:ext cx="18242756" cy="3311524"/>
          </a:xfrm>
        </p:spPr>
        <p:txBody>
          <a:bodyPr>
            <a:normAutofit/>
          </a:bodyPr>
          <a:lstStyle>
            <a:lvl1pPr marL="0" indent="0" algn="ctr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2160" indent="0" algn="ctr">
              <a:buNone/>
              <a:defRPr sz="3990"/>
            </a:lvl2pPr>
            <a:lvl3pPr marL="1824319" indent="0" algn="ctr">
              <a:buNone/>
              <a:defRPr sz="3591"/>
            </a:lvl3pPr>
            <a:lvl4pPr marL="2736479" indent="0" algn="ctr">
              <a:buNone/>
              <a:defRPr sz="3192"/>
            </a:lvl4pPr>
            <a:lvl5pPr marL="3648639" indent="0" algn="ctr">
              <a:buNone/>
              <a:defRPr sz="3192"/>
            </a:lvl5pPr>
            <a:lvl6pPr marL="4560799" indent="0" algn="ctr">
              <a:buNone/>
              <a:defRPr sz="3192"/>
            </a:lvl6pPr>
            <a:lvl7pPr marL="5472958" indent="0" algn="ctr">
              <a:buNone/>
              <a:defRPr sz="3192"/>
            </a:lvl7pPr>
            <a:lvl8pPr marL="6385118" indent="0" algn="ctr">
              <a:buNone/>
              <a:defRPr sz="3192"/>
            </a:lvl8pPr>
            <a:lvl9pPr marL="7297278" indent="0" algn="ctr">
              <a:buNone/>
              <a:defRPr sz="3192"/>
            </a:lvl9pPr>
          </a:lstStyle>
          <a:p>
            <a:r>
              <a:rPr lang="en-US"/>
              <a:t>Click to edit 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FD864-7D01-4D6D-A999-672658A2FBDB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A93CF-29B1-423F-8996-26EFEE32DDF9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4177" y="12052974"/>
            <a:ext cx="2052580" cy="15435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52" y="-11562"/>
            <a:ext cx="4028040" cy="2419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499909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340242"/>
            <a:ext cx="24518679" cy="14332689"/>
          </a:xfrm>
          <a:prstGeom prst="rect">
            <a:avLst/>
          </a:prstGeom>
          <a:solidFill>
            <a:srgbClr val="903F98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7820" y="-340242"/>
            <a:ext cx="15925800" cy="125920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0460" y="2244726"/>
            <a:ext cx="18242756" cy="4775200"/>
          </a:xfrm>
        </p:spPr>
        <p:txBody>
          <a:bodyPr anchor="b">
            <a:normAutofit/>
          </a:bodyPr>
          <a:lstStyle>
            <a:lvl1pPr algn="ctr">
              <a:defRPr sz="9600" b="1">
                <a:solidFill>
                  <a:srgbClr val="FFCC0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0460" y="7204076"/>
            <a:ext cx="18242756" cy="3311524"/>
          </a:xfrm>
        </p:spPr>
        <p:txBody>
          <a:bodyPr>
            <a:normAutofit/>
          </a:bodyPr>
          <a:lstStyle>
            <a:lvl1pPr marL="0" indent="0" algn="ctr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2160" indent="0" algn="ctr">
              <a:buNone/>
              <a:defRPr sz="3990"/>
            </a:lvl2pPr>
            <a:lvl3pPr marL="1824319" indent="0" algn="ctr">
              <a:buNone/>
              <a:defRPr sz="3591"/>
            </a:lvl3pPr>
            <a:lvl4pPr marL="2736479" indent="0" algn="ctr">
              <a:buNone/>
              <a:defRPr sz="3192"/>
            </a:lvl4pPr>
            <a:lvl5pPr marL="3648639" indent="0" algn="ctr">
              <a:buNone/>
              <a:defRPr sz="3192"/>
            </a:lvl5pPr>
            <a:lvl6pPr marL="4560799" indent="0" algn="ctr">
              <a:buNone/>
              <a:defRPr sz="3192"/>
            </a:lvl6pPr>
            <a:lvl7pPr marL="5472958" indent="0" algn="ctr">
              <a:buNone/>
              <a:defRPr sz="3192"/>
            </a:lvl7pPr>
            <a:lvl8pPr marL="6385118" indent="0" algn="ctr">
              <a:buNone/>
              <a:defRPr sz="3192"/>
            </a:lvl8pPr>
            <a:lvl9pPr marL="7297278" indent="0" algn="ctr">
              <a:buNone/>
              <a:defRPr sz="3192"/>
            </a:lvl9pPr>
          </a:lstStyle>
          <a:p>
            <a:r>
              <a:rPr lang="en-US"/>
              <a:t>Click to edit 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FD864-7D01-4D6D-A999-672658A2FBDB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A93CF-29B1-423F-8996-26EFEE32DDF9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4177" y="12052974"/>
            <a:ext cx="2052580" cy="154354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52" y="-11562"/>
            <a:ext cx="4028040" cy="2419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548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340242"/>
            <a:ext cx="24518679" cy="143326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7820" y="-340242"/>
            <a:ext cx="15925800" cy="125920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0460" y="2244726"/>
            <a:ext cx="18242756" cy="4775200"/>
          </a:xfrm>
        </p:spPr>
        <p:txBody>
          <a:bodyPr anchor="b">
            <a:normAutofit/>
          </a:bodyPr>
          <a:lstStyle>
            <a:lvl1pPr algn="ctr">
              <a:defRPr sz="9600" b="1">
                <a:solidFill>
                  <a:srgbClr val="FFCC0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0460" y="7204076"/>
            <a:ext cx="18242756" cy="3311524"/>
          </a:xfrm>
        </p:spPr>
        <p:txBody>
          <a:bodyPr>
            <a:normAutofit/>
          </a:bodyPr>
          <a:lstStyle>
            <a:lvl1pPr marL="0" indent="0" algn="ctr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2160" indent="0" algn="ctr">
              <a:buNone/>
              <a:defRPr sz="3990"/>
            </a:lvl2pPr>
            <a:lvl3pPr marL="1824319" indent="0" algn="ctr">
              <a:buNone/>
              <a:defRPr sz="3591"/>
            </a:lvl3pPr>
            <a:lvl4pPr marL="2736479" indent="0" algn="ctr">
              <a:buNone/>
              <a:defRPr sz="3192"/>
            </a:lvl4pPr>
            <a:lvl5pPr marL="3648639" indent="0" algn="ctr">
              <a:buNone/>
              <a:defRPr sz="3192"/>
            </a:lvl5pPr>
            <a:lvl6pPr marL="4560799" indent="0" algn="ctr">
              <a:buNone/>
              <a:defRPr sz="3192"/>
            </a:lvl6pPr>
            <a:lvl7pPr marL="5472958" indent="0" algn="ctr">
              <a:buNone/>
              <a:defRPr sz="3192"/>
            </a:lvl7pPr>
            <a:lvl8pPr marL="6385118" indent="0" algn="ctr">
              <a:buNone/>
              <a:defRPr sz="3192"/>
            </a:lvl8pPr>
            <a:lvl9pPr marL="7297278" indent="0" algn="ctr">
              <a:buNone/>
              <a:defRPr sz="3192"/>
            </a:lvl9pPr>
          </a:lstStyle>
          <a:p>
            <a:r>
              <a:rPr lang="en-US"/>
              <a:t>Click to edit 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FD864-7D01-4D6D-A999-672658A2FBDB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A93CF-29B1-423F-8996-26EFEE32DDF9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4177" y="12052974"/>
            <a:ext cx="2052580" cy="154354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alphaModFix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654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52" y="-11562"/>
            <a:ext cx="4028040" cy="2419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624014"/>
      </p:ext>
    </p:extLst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340242"/>
            <a:ext cx="24518679" cy="1433268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75099">
            <a:off x="1240607" y="1817616"/>
            <a:ext cx="27532747" cy="1946442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952" y="-10873904"/>
            <a:ext cx="27532747" cy="194644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0460" y="2244726"/>
            <a:ext cx="18242756" cy="4775200"/>
          </a:xfrm>
        </p:spPr>
        <p:txBody>
          <a:bodyPr anchor="b">
            <a:normAutofit/>
          </a:bodyPr>
          <a:lstStyle>
            <a:lvl1pPr algn="ctr">
              <a:defRPr sz="9600" b="1">
                <a:solidFill>
                  <a:srgbClr val="0012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0460" y="7204076"/>
            <a:ext cx="18242756" cy="3311524"/>
          </a:xfrm>
        </p:spPr>
        <p:txBody>
          <a:bodyPr>
            <a:normAutofit/>
          </a:bodyPr>
          <a:lstStyle>
            <a:lvl1pPr marL="0" indent="0" algn="ctr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2160" indent="0" algn="ctr">
              <a:buNone/>
              <a:defRPr sz="3990"/>
            </a:lvl2pPr>
            <a:lvl3pPr marL="1824319" indent="0" algn="ctr">
              <a:buNone/>
              <a:defRPr sz="3591"/>
            </a:lvl3pPr>
            <a:lvl4pPr marL="2736479" indent="0" algn="ctr">
              <a:buNone/>
              <a:defRPr sz="3192"/>
            </a:lvl4pPr>
            <a:lvl5pPr marL="3648639" indent="0" algn="ctr">
              <a:buNone/>
              <a:defRPr sz="3192"/>
            </a:lvl5pPr>
            <a:lvl6pPr marL="4560799" indent="0" algn="ctr">
              <a:buNone/>
              <a:defRPr sz="3192"/>
            </a:lvl6pPr>
            <a:lvl7pPr marL="5472958" indent="0" algn="ctr">
              <a:buNone/>
              <a:defRPr sz="3192"/>
            </a:lvl7pPr>
            <a:lvl8pPr marL="6385118" indent="0" algn="ctr">
              <a:buNone/>
              <a:defRPr sz="3192"/>
            </a:lvl8pPr>
            <a:lvl9pPr marL="7297278" indent="0" algn="ctr">
              <a:buNone/>
              <a:defRPr sz="3192"/>
            </a:lvl9pPr>
          </a:lstStyle>
          <a:p>
            <a:r>
              <a:rPr lang="en-US"/>
              <a:t>Click to edit 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FD864-7D01-4D6D-A999-672658A2FBDB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A93CF-29B1-423F-8996-26EFEE32DDF9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4177" y="12052974"/>
            <a:ext cx="2052580" cy="15435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52" y="-11562"/>
            <a:ext cx="4028040" cy="2419573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2654994" y="12203001"/>
            <a:ext cx="1684421" cy="118449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 userDrawn="1"/>
        </p:nvSpPr>
        <p:spPr>
          <a:xfrm>
            <a:off x="2953037" y="12472082"/>
            <a:ext cx="12282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>
                <a:solidFill>
                  <a:srgbClr val="FF000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Partner logo-flag</a:t>
            </a:r>
            <a:endParaRPr lang="en-GB">
              <a:solidFill>
                <a:srgbClr val="FF0000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2652846"/>
      </p:ext>
    </p:extLst>
  </p:cSld>
  <p:clrMapOvr>
    <a:masterClrMapping/>
  </p:clrMapOvr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A93CF-29B1-423F-8996-26EFEE32DDF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4018139" y="0"/>
            <a:ext cx="10305536" cy="13716000"/>
          </a:xfr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672253" y="730251"/>
            <a:ext cx="10337562" cy="4323012"/>
          </a:xfrm>
        </p:spPr>
        <p:txBody>
          <a:bodyPr>
            <a:noAutofit/>
          </a:bodyPr>
          <a:lstStyle>
            <a:lvl1pPr>
              <a:defRPr sz="9600" b="1">
                <a:solidFill>
                  <a:srgbClr val="18B8A6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"/>
          </p:nvPr>
        </p:nvSpPr>
        <p:spPr>
          <a:xfrm>
            <a:off x="1672253" y="5269832"/>
            <a:ext cx="10337562" cy="70840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6000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39091822"/>
      </p:ext>
    </p:extLst>
  </p:cSld>
  <p:clrMapOvr>
    <a:masterClrMapping/>
  </p:clrMapOvr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A93CF-29B1-423F-8996-26EFEE32DDF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4018139" y="0"/>
            <a:ext cx="10305536" cy="13716000"/>
          </a:xfr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672253" y="730251"/>
            <a:ext cx="10337562" cy="4323012"/>
          </a:xfrm>
        </p:spPr>
        <p:txBody>
          <a:bodyPr>
            <a:noAutofit/>
          </a:bodyPr>
          <a:lstStyle>
            <a:lvl1pPr>
              <a:defRPr sz="9600" b="1">
                <a:solidFill>
                  <a:srgbClr val="1A53EA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"/>
          </p:nvPr>
        </p:nvSpPr>
        <p:spPr>
          <a:xfrm>
            <a:off x="1672253" y="5269832"/>
            <a:ext cx="10337562" cy="70840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6000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75905020"/>
      </p:ext>
    </p:extLst>
  </p:cSld>
  <p:clrMapOvr>
    <a:masterClrMapping/>
  </p:clrMapOvr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672253" y="8042707"/>
            <a:ext cx="10337562" cy="3298171"/>
          </a:xfrm>
        </p:spPr>
        <p:txBody>
          <a:bodyPr>
            <a:noAutofit/>
          </a:bodyPr>
          <a:lstStyle>
            <a:lvl1pPr>
              <a:defRPr sz="9600" b="1">
                <a:solidFill>
                  <a:srgbClr val="FFCC02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1672253" y="730252"/>
            <a:ext cx="10337562" cy="708409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6600">
                <a:solidFill>
                  <a:schemeClr val="bg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6927104"/>
      </p:ext>
    </p:extLst>
  </p:cSld>
  <p:clrMapOvr>
    <a:masterClrMapping/>
  </p:clrMapOvr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-340242"/>
            <a:ext cx="24518679" cy="14332689"/>
          </a:xfrm>
          <a:prstGeom prst="rect">
            <a:avLst/>
          </a:prstGeom>
          <a:solidFill>
            <a:srgbClr val="FFCC02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672253" y="8042707"/>
            <a:ext cx="10337562" cy="3239193"/>
          </a:xfrm>
        </p:spPr>
        <p:txBody>
          <a:bodyPr>
            <a:noAutofit/>
          </a:bodyPr>
          <a:lstStyle>
            <a:lvl1pPr>
              <a:defRPr sz="9600" b="1">
                <a:solidFill>
                  <a:srgbClr val="1A53EA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1672253" y="730252"/>
            <a:ext cx="10337562" cy="708409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6600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0397045"/>
      </p:ext>
    </p:extLst>
  </p:cSld>
  <p:clrMapOvr>
    <a:masterClrMapping/>
  </p:clrMapOvr>
  <p:hf sldNum="0"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" y="1"/>
            <a:ext cx="12345887" cy="13716000"/>
          </a:xfrm>
          <a:prstGeom prst="rect">
            <a:avLst/>
          </a:prstGeom>
          <a:solidFill>
            <a:srgbClr val="00125C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A93CF-29B1-423F-8996-26EFEE32DDF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2345887" y="0"/>
            <a:ext cx="11977788" cy="13716000"/>
          </a:xfr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672253" y="730251"/>
            <a:ext cx="9659776" cy="2568120"/>
          </a:xfrm>
        </p:spPr>
        <p:txBody>
          <a:bodyPr>
            <a:noAutofit/>
          </a:bodyPr>
          <a:lstStyle>
            <a:lvl1pPr>
              <a:defRPr sz="5400" b="1">
                <a:solidFill>
                  <a:srgbClr val="FFCC02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672252" y="3788228"/>
            <a:ext cx="9659777" cy="856569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4400">
                <a:solidFill>
                  <a:schemeClr val="bg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9427722"/>
      </p:ext>
    </p:extLst>
  </p:cSld>
  <p:clrMapOvr>
    <a:masterClrMapping/>
  </p:clrMapOvr>
  <p:hf sldNum="0"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" y="1"/>
            <a:ext cx="12345887" cy="13716000"/>
          </a:xfrm>
          <a:prstGeom prst="rect">
            <a:avLst/>
          </a:prstGeom>
          <a:solidFill>
            <a:srgbClr val="1A53EA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A93CF-29B1-423F-8996-26EFEE32DDF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2345887" y="0"/>
            <a:ext cx="11977788" cy="13716000"/>
          </a:xfr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672253" y="730251"/>
            <a:ext cx="9627118" cy="2568120"/>
          </a:xfrm>
        </p:spPr>
        <p:txBody>
          <a:bodyPr>
            <a:noAutofit/>
          </a:bodyPr>
          <a:lstStyle>
            <a:lvl1pPr>
              <a:defRPr sz="5400" b="1">
                <a:solidFill>
                  <a:srgbClr val="FFCC02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672252" y="3788228"/>
            <a:ext cx="9627119" cy="856569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4400">
                <a:solidFill>
                  <a:schemeClr val="bg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1899106"/>
      </p:ext>
    </p:extLst>
  </p:cSld>
  <p:clrMapOvr>
    <a:masterClrMapping/>
  </p:clrMapOvr>
  <p:hf sldNum="0"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" y="1"/>
            <a:ext cx="12345887" cy="13716000"/>
          </a:xfrm>
          <a:prstGeom prst="rect">
            <a:avLst/>
          </a:prstGeom>
          <a:solidFill>
            <a:srgbClr val="18B8A6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A93CF-29B1-423F-8996-26EFEE32DDF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2345887" y="0"/>
            <a:ext cx="11977788" cy="13716000"/>
          </a:xfr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672253" y="730251"/>
            <a:ext cx="7863634" cy="2568120"/>
          </a:xfrm>
        </p:spPr>
        <p:txBody>
          <a:bodyPr>
            <a:noAutofit/>
          </a:bodyPr>
          <a:lstStyle>
            <a:lvl1pPr>
              <a:defRPr sz="5400" b="1">
                <a:solidFill>
                  <a:srgbClr val="1A53EA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672252" y="3788228"/>
            <a:ext cx="7863635" cy="856569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4400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6706556"/>
      </p:ext>
    </p:extLst>
  </p:cSld>
  <p:clrMapOvr>
    <a:masterClrMapping/>
  </p:clrMapOvr>
  <p:hf sldNum="0"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" y="1"/>
            <a:ext cx="12345887" cy="13716000"/>
          </a:xfrm>
          <a:prstGeom prst="rect">
            <a:avLst/>
          </a:prstGeom>
          <a:solidFill>
            <a:srgbClr val="903F98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A93CF-29B1-423F-8996-26EFEE32DDF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2345887" y="0"/>
            <a:ext cx="11977788" cy="13716000"/>
          </a:xfr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672253" y="730251"/>
            <a:ext cx="7863634" cy="2568120"/>
          </a:xfrm>
        </p:spPr>
        <p:txBody>
          <a:bodyPr>
            <a:noAutofit/>
          </a:bodyPr>
          <a:lstStyle>
            <a:lvl1pPr>
              <a:defRPr sz="5400" b="1">
                <a:solidFill>
                  <a:srgbClr val="FFCC02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672252" y="3788228"/>
            <a:ext cx="7863635" cy="856569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4400">
                <a:solidFill>
                  <a:schemeClr val="bg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38426467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340242"/>
            <a:ext cx="24518679" cy="1433268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75099">
            <a:off x="1240607" y="1817616"/>
            <a:ext cx="27532747" cy="1946442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952" y="-10873904"/>
            <a:ext cx="27532747" cy="1946442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0460" y="2244726"/>
            <a:ext cx="18242756" cy="4775200"/>
          </a:xfrm>
        </p:spPr>
        <p:txBody>
          <a:bodyPr anchor="b">
            <a:normAutofit/>
          </a:bodyPr>
          <a:lstStyle>
            <a:lvl1pPr algn="ctr">
              <a:defRPr sz="9600" b="1">
                <a:solidFill>
                  <a:srgbClr val="0012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0460" y="7204076"/>
            <a:ext cx="18242756" cy="3311524"/>
          </a:xfrm>
        </p:spPr>
        <p:txBody>
          <a:bodyPr>
            <a:normAutofit/>
          </a:bodyPr>
          <a:lstStyle>
            <a:lvl1pPr marL="0" indent="0" algn="ctr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2160" indent="0" algn="ctr">
              <a:buNone/>
              <a:defRPr sz="3990"/>
            </a:lvl2pPr>
            <a:lvl3pPr marL="1824319" indent="0" algn="ctr">
              <a:buNone/>
              <a:defRPr sz="3591"/>
            </a:lvl3pPr>
            <a:lvl4pPr marL="2736479" indent="0" algn="ctr">
              <a:buNone/>
              <a:defRPr sz="3192"/>
            </a:lvl4pPr>
            <a:lvl5pPr marL="3648639" indent="0" algn="ctr">
              <a:buNone/>
              <a:defRPr sz="3192"/>
            </a:lvl5pPr>
            <a:lvl6pPr marL="4560799" indent="0" algn="ctr">
              <a:buNone/>
              <a:defRPr sz="3192"/>
            </a:lvl6pPr>
            <a:lvl7pPr marL="5472958" indent="0" algn="ctr">
              <a:buNone/>
              <a:defRPr sz="3192"/>
            </a:lvl7pPr>
            <a:lvl8pPr marL="6385118" indent="0" algn="ctr">
              <a:buNone/>
              <a:defRPr sz="3192"/>
            </a:lvl8pPr>
            <a:lvl9pPr marL="7297278" indent="0" algn="ctr">
              <a:buNone/>
              <a:defRPr sz="3192"/>
            </a:lvl9pPr>
          </a:lstStyle>
          <a:p>
            <a:r>
              <a:rPr lang="en-US"/>
              <a:t>Click to edit 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FD864-7D01-4D6D-A999-672658A2FBDB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A93CF-29B1-423F-8996-26EFEE32DDF9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4177" y="12052974"/>
            <a:ext cx="2052580" cy="15435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52" y="-11562"/>
            <a:ext cx="4028040" cy="2419573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2654994" y="12203001"/>
            <a:ext cx="1684421" cy="118449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 userDrawn="1"/>
        </p:nvSpPr>
        <p:spPr>
          <a:xfrm>
            <a:off x="2953037" y="12472082"/>
            <a:ext cx="12282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>
                <a:solidFill>
                  <a:srgbClr val="FF0000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Partner logo-flag</a:t>
            </a:r>
            <a:endParaRPr lang="en-GB">
              <a:solidFill>
                <a:srgbClr val="FF0000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495688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" y="1"/>
            <a:ext cx="12345887" cy="13716000"/>
          </a:xfrm>
          <a:prstGeom prst="rect">
            <a:avLst/>
          </a:prstGeom>
          <a:solidFill>
            <a:srgbClr val="FFCC02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A93CF-29B1-423F-8996-26EFEE32DDF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2345887" y="0"/>
            <a:ext cx="11977788" cy="13716000"/>
          </a:xfr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672253" y="730251"/>
            <a:ext cx="7863634" cy="2568120"/>
          </a:xfrm>
        </p:spPr>
        <p:txBody>
          <a:bodyPr>
            <a:noAutofit/>
          </a:bodyPr>
          <a:lstStyle>
            <a:lvl1pPr>
              <a:defRPr sz="5400" b="1">
                <a:solidFill>
                  <a:srgbClr val="1A53EA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672252" y="3788228"/>
            <a:ext cx="7863635" cy="856569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4400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7268453"/>
      </p:ext>
    </p:extLst>
  </p:cSld>
  <p:clrMapOvr>
    <a:masterClrMapping/>
  </p:clrMapOvr>
  <p:hf sldNum="0"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" y="1"/>
            <a:ext cx="12345887" cy="1371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A93CF-29B1-423F-8996-26EFEE32DDF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2345887" y="0"/>
            <a:ext cx="11977788" cy="13716000"/>
          </a:xfr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672253" y="730251"/>
            <a:ext cx="7863634" cy="2568120"/>
          </a:xfrm>
        </p:spPr>
        <p:txBody>
          <a:bodyPr>
            <a:noAutofit/>
          </a:bodyPr>
          <a:lstStyle>
            <a:lvl1pPr>
              <a:defRPr sz="5400" b="1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672252" y="3788228"/>
            <a:ext cx="7863635" cy="856569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4400">
                <a:solidFill>
                  <a:schemeClr val="bg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3973269"/>
      </p:ext>
    </p:extLst>
  </p:cSld>
  <p:clrMapOvr>
    <a:masterClrMapping/>
  </p:clrMapOvr>
  <p:hf sldNum="0"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" y="1"/>
            <a:ext cx="15218230" cy="13716000"/>
          </a:xfrm>
          <a:prstGeom prst="rect">
            <a:avLst/>
          </a:prstGeom>
          <a:solidFill>
            <a:srgbClr val="1A53EA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A93CF-29B1-423F-8996-26EFEE32DDF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5218229" y="0"/>
            <a:ext cx="9105446" cy="13716000"/>
          </a:xfr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672253" y="1350737"/>
            <a:ext cx="7863634" cy="2568120"/>
          </a:xfrm>
        </p:spPr>
        <p:txBody>
          <a:bodyPr>
            <a:noAutofit/>
          </a:bodyPr>
          <a:lstStyle>
            <a:lvl1pPr>
              <a:defRPr sz="6600" b="1">
                <a:solidFill>
                  <a:srgbClr val="FFCC02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672253" y="4604657"/>
            <a:ext cx="5148942" cy="7749268"/>
          </a:xfrm>
        </p:spPr>
        <p:txBody>
          <a:bodyPr>
            <a:normAutofit/>
          </a:bodyPr>
          <a:lstStyle>
            <a:lvl1pPr marL="0" marR="0" indent="0" algn="l" defTabSz="1824319" rtl="0" eaLnBrk="1" fontAlgn="auto" latinLnBrk="0" hangingPunct="1">
              <a:lnSpc>
                <a:spcPct val="100000"/>
              </a:lnSpc>
              <a:spcBef>
                <a:spcPts val="199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600" b="1" i="1">
                <a:solidFill>
                  <a:srgbClr val="FFCC02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marL="0" marR="0" lvl="0" indent="0" algn="l" defTabSz="1824319" rtl="0" eaLnBrk="1" fontAlgn="auto" latinLnBrk="0" hangingPunct="1">
              <a:lnSpc>
                <a:spcPct val="90000"/>
              </a:lnSpc>
              <a:spcBef>
                <a:spcPts val="199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Edit Master text styles</a:t>
            </a:r>
          </a:p>
          <a:p>
            <a:pPr lvl="0"/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7315200" y="4604657"/>
            <a:ext cx="6727370" cy="7749268"/>
          </a:xfrm>
        </p:spPr>
        <p:txBody>
          <a:bodyPr>
            <a:normAutofit/>
          </a:bodyPr>
          <a:lstStyle>
            <a:lvl1pPr marL="0" indent="0">
              <a:buNone/>
              <a:defRPr sz="4400" b="0" i="0">
                <a:solidFill>
                  <a:schemeClr val="bg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6119565"/>
      </p:ext>
    </p:extLst>
  </p:cSld>
  <p:clrMapOvr>
    <a:masterClrMapping/>
  </p:clrMapOvr>
  <p:hf sldNum="0"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-340242"/>
            <a:ext cx="24518679" cy="143326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74056" y="-3342595"/>
            <a:ext cx="21450300" cy="7534275"/>
          </a:xfrm>
          <a:prstGeom prst="rect">
            <a:avLst/>
          </a:prstGeom>
        </p:spPr>
      </p:pic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2530752" y="3717471"/>
            <a:ext cx="10119697" cy="8791575"/>
          </a:xfrm>
        </p:spPr>
        <p:txBody>
          <a:bodyPr>
            <a:normAutofit/>
          </a:bodyPr>
          <a:lstStyle>
            <a:lvl1pPr marL="685800" indent="-685800">
              <a:lnSpc>
                <a:spcPct val="100000"/>
              </a:lnSpc>
              <a:buFont typeface="Arial" panose="020B0604020202020204" pitchFamily="34" charset="0"/>
              <a:buChar char="•"/>
              <a:defRPr sz="4800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735286" y="1154794"/>
            <a:ext cx="17915163" cy="1803399"/>
          </a:xfrm>
        </p:spPr>
        <p:txBody>
          <a:bodyPr>
            <a:noAutofit/>
          </a:bodyPr>
          <a:lstStyle>
            <a:lvl1pPr>
              <a:defRPr sz="6600" b="1">
                <a:solidFill>
                  <a:srgbClr val="1A53EA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sz="half" idx="10"/>
          </p:nvPr>
        </p:nvSpPr>
        <p:spPr>
          <a:xfrm>
            <a:off x="1824653" y="3714750"/>
            <a:ext cx="10119697" cy="8791575"/>
          </a:xfrm>
        </p:spPr>
        <p:txBody>
          <a:bodyPr>
            <a:normAutofit/>
          </a:bodyPr>
          <a:lstStyle>
            <a:lvl1pPr marL="685800" indent="-685800">
              <a:lnSpc>
                <a:spcPct val="100000"/>
              </a:lnSpc>
              <a:buFont typeface="Arial" panose="020B0604020202020204" pitchFamily="34" charset="0"/>
              <a:buChar char="•"/>
              <a:defRPr sz="4800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5736866"/>
      </p:ext>
    </p:extLst>
  </p:cSld>
  <p:clrMapOvr>
    <a:masterClrMapping/>
  </p:clrMapOvr>
  <p:hf sldNum="0"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-340242"/>
            <a:ext cx="24518679" cy="143326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74056" y="-3342595"/>
            <a:ext cx="21450300" cy="7534275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735286" y="1154794"/>
            <a:ext cx="17915163" cy="1803399"/>
          </a:xfrm>
        </p:spPr>
        <p:txBody>
          <a:bodyPr>
            <a:noAutofit/>
          </a:bodyPr>
          <a:lstStyle>
            <a:lvl1pPr>
              <a:defRPr sz="6600" b="1">
                <a:solidFill>
                  <a:srgbClr val="1A53EA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672253" y="3562350"/>
            <a:ext cx="6622661" cy="8791575"/>
          </a:xfrm>
        </p:spPr>
        <p:txBody>
          <a:bodyPr>
            <a:normAutofit/>
          </a:bodyPr>
          <a:lstStyle>
            <a:lvl1pPr marL="685800" indent="-685800">
              <a:lnSpc>
                <a:spcPct val="100000"/>
              </a:lnSpc>
              <a:buFont typeface="Arial" panose="020B0604020202020204" pitchFamily="34" charset="0"/>
              <a:buChar char="•"/>
              <a:defRPr sz="4800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0"/>
          </p:nvPr>
        </p:nvSpPr>
        <p:spPr>
          <a:xfrm>
            <a:off x="8850037" y="3534066"/>
            <a:ext cx="6622661" cy="8791575"/>
          </a:xfrm>
        </p:spPr>
        <p:txBody>
          <a:bodyPr>
            <a:normAutofit/>
          </a:bodyPr>
          <a:lstStyle>
            <a:lvl1pPr marL="685800" indent="-685800">
              <a:lnSpc>
                <a:spcPct val="100000"/>
              </a:lnSpc>
              <a:buFont typeface="Arial" panose="020B0604020202020204" pitchFamily="34" charset="0"/>
              <a:buChar char="•"/>
              <a:defRPr sz="4800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1"/>
          </p:nvPr>
        </p:nvSpPr>
        <p:spPr>
          <a:xfrm>
            <a:off x="16027788" y="3556627"/>
            <a:ext cx="6622661" cy="8791575"/>
          </a:xfrm>
        </p:spPr>
        <p:txBody>
          <a:bodyPr>
            <a:normAutofit/>
          </a:bodyPr>
          <a:lstStyle>
            <a:lvl1pPr marL="685800" indent="-685800">
              <a:lnSpc>
                <a:spcPct val="100000"/>
              </a:lnSpc>
              <a:buFont typeface="Arial" panose="020B0604020202020204" pitchFamily="34" charset="0"/>
              <a:buChar char="•"/>
              <a:defRPr sz="4800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65412196"/>
      </p:ext>
    </p:extLst>
  </p:cSld>
  <p:clrMapOvr>
    <a:masterClrMapping/>
  </p:clrMapOvr>
  <p:hf sldNum="0"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-340242"/>
            <a:ext cx="24518679" cy="143326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74056" y="-3342595"/>
            <a:ext cx="21450300" cy="7534275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735286" y="1154794"/>
            <a:ext cx="17915163" cy="1803399"/>
          </a:xfrm>
        </p:spPr>
        <p:txBody>
          <a:bodyPr>
            <a:noAutofit/>
          </a:bodyPr>
          <a:lstStyle>
            <a:lvl1pPr>
              <a:defRPr sz="6600" b="1">
                <a:solidFill>
                  <a:srgbClr val="1A53EA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672253" y="6270171"/>
            <a:ext cx="9692433" cy="6083754"/>
          </a:xfrm>
        </p:spPr>
        <p:txBody>
          <a:bodyPr>
            <a:normAutofit/>
          </a:bodyPr>
          <a:lstStyle>
            <a:lvl1pPr marL="685800" indent="-685800">
              <a:lnSpc>
                <a:spcPct val="100000"/>
              </a:lnSpc>
              <a:buFont typeface="Arial" panose="020B0604020202020204" pitchFamily="34" charset="0"/>
              <a:buChar char="•"/>
              <a:defRPr sz="4800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sz="half" idx="14"/>
          </p:nvPr>
        </p:nvSpPr>
        <p:spPr>
          <a:xfrm>
            <a:off x="1672252" y="3951451"/>
            <a:ext cx="9692433" cy="186152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5400" b="1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sz="half" idx="15"/>
          </p:nvPr>
        </p:nvSpPr>
        <p:spPr>
          <a:xfrm>
            <a:off x="12246430" y="6241887"/>
            <a:ext cx="10404020" cy="6083754"/>
          </a:xfrm>
        </p:spPr>
        <p:txBody>
          <a:bodyPr>
            <a:normAutofit/>
          </a:bodyPr>
          <a:lstStyle>
            <a:lvl1pPr marL="685800" indent="-685800">
              <a:lnSpc>
                <a:spcPct val="100000"/>
              </a:lnSpc>
              <a:buFont typeface="Arial" panose="020B0604020202020204" pitchFamily="34" charset="0"/>
              <a:buChar char="•"/>
              <a:defRPr sz="4800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Content Placeholder 2"/>
          <p:cNvSpPr>
            <a:spLocks noGrp="1"/>
          </p:cNvSpPr>
          <p:nvPr>
            <p:ph sz="half" idx="16"/>
          </p:nvPr>
        </p:nvSpPr>
        <p:spPr>
          <a:xfrm>
            <a:off x="12246429" y="3923167"/>
            <a:ext cx="10404020" cy="1861520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5400" b="1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10405957"/>
      </p:ext>
    </p:extLst>
  </p:cSld>
  <p:clrMapOvr>
    <a:masterClrMapping/>
  </p:clrMapOvr>
  <p:hf sldNum="0"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 userDrawn="1"/>
        </p:nvSpPr>
        <p:spPr>
          <a:xfrm>
            <a:off x="0" y="-340242"/>
            <a:ext cx="24518679" cy="143326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9739811" y="0"/>
            <a:ext cx="4567822" cy="4567822"/>
          </a:xfrm>
          <a:ln>
            <a:noFill/>
          </a:ln>
        </p:spPr>
      </p:sp>
      <p:sp>
        <p:nvSpPr>
          <p:cNvPr id="27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15204073" y="4567821"/>
            <a:ext cx="4567822" cy="4605423"/>
          </a:xfrm>
          <a:ln>
            <a:noFill/>
          </a:ln>
        </p:spPr>
      </p:sp>
      <p:sp>
        <p:nvSpPr>
          <p:cNvPr id="29" name="Title 1"/>
          <p:cNvSpPr>
            <a:spLocks noGrp="1"/>
          </p:cNvSpPr>
          <p:nvPr>
            <p:ph type="title"/>
          </p:nvPr>
        </p:nvSpPr>
        <p:spPr>
          <a:xfrm>
            <a:off x="1672252" y="730251"/>
            <a:ext cx="11875305" cy="1242928"/>
          </a:xfrm>
        </p:spPr>
        <p:txBody>
          <a:bodyPr>
            <a:noAutofit/>
          </a:bodyPr>
          <a:lstStyle>
            <a:lvl1pPr>
              <a:defRPr sz="6000" b="1">
                <a:solidFill>
                  <a:schemeClr val="accent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" name="Content Placeholder 2"/>
          <p:cNvSpPr>
            <a:spLocks noGrp="1"/>
          </p:cNvSpPr>
          <p:nvPr>
            <p:ph sz="half" idx="1"/>
          </p:nvPr>
        </p:nvSpPr>
        <p:spPr>
          <a:xfrm>
            <a:off x="1672252" y="2358190"/>
            <a:ext cx="11875305" cy="999573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4800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Rectangle 30"/>
          <p:cNvSpPr/>
          <p:nvPr userDrawn="1"/>
        </p:nvSpPr>
        <p:spPr>
          <a:xfrm>
            <a:off x="19779917" y="4567821"/>
            <a:ext cx="4567822" cy="4605423"/>
          </a:xfrm>
          <a:prstGeom prst="rect">
            <a:avLst/>
          </a:prstGeom>
          <a:solidFill>
            <a:srgbClr val="FFCC02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/>
          <p:cNvSpPr/>
          <p:nvPr userDrawn="1"/>
        </p:nvSpPr>
        <p:spPr>
          <a:xfrm>
            <a:off x="15188031" y="9173245"/>
            <a:ext cx="4591884" cy="4567822"/>
          </a:xfrm>
          <a:prstGeom prst="rect">
            <a:avLst/>
          </a:prstGeom>
          <a:solidFill>
            <a:srgbClr val="1A53EA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/>
          <p:cNvSpPr/>
          <p:nvPr userDrawn="1"/>
        </p:nvSpPr>
        <p:spPr>
          <a:xfrm>
            <a:off x="15188031" y="13538"/>
            <a:ext cx="4575842" cy="4554283"/>
          </a:xfrm>
          <a:prstGeom prst="rect">
            <a:avLst/>
          </a:prstGeom>
          <a:solidFill>
            <a:srgbClr val="18B8A6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/>
          <p:cNvSpPr/>
          <p:nvPr userDrawn="1"/>
        </p:nvSpPr>
        <p:spPr>
          <a:xfrm>
            <a:off x="19755853" y="9173245"/>
            <a:ext cx="4591885" cy="4567822"/>
          </a:xfrm>
          <a:prstGeom prst="rect">
            <a:avLst/>
          </a:prstGeom>
          <a:solidFill>
            <a:srgbClr val="00125C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Content Placeholder 2"/>
          <p:cNvSpPr>
            <a:spLocks noGrp="1"/>
          </p:cNvSpPr>
          <p:nvPr>
            <p:ph sz="half" idx="16"/>
          </p:nvPr>
        </p:nvSpPr>
        <p:spPr>
          <a:xfrm>
            <a:off x="15543097" y="508860"/>
            <a:ext cx="3857691" cy="3563639"/>
          </a:xfrm>
        </p:spPr>
        <p:txBody>
          <a:bodyPr>
            <a:normAutofit/>
          </a:bodyPr>
          <a:lstStyle>
            <a:lvl1pPr marL="0" indent="0">
              <a:buNone/>
              <a:defRPr sz="4800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8" name="Content Placeholder 2"/>
          <p:cNvSpPr>
            <a:spLocks noGrp="1"/>
          </p:cNvSpPr>
          <p:nvPr>
            <p:ph sz="half" idx="17"/>
          </p:nvPr>
        </p:nvSpPr>
        <p:spPr>
          <a:xfrm>
            <a:off x="20134982" y="5121370"/>
            <a:ext cx="3857691" cy="3563639"/>
          </a:xfrm>
        </p:spPr>
        <p:txBody>
          <a:bodyPr>
            <a:normAutofit/>
          </a:bodyPr>
          <a:lstStyle>
            <a:lvl1pPr marL="0" indent="0">
              <a:buNone/>
              <a:defRPr sz="4800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9" name="Content Placeholder 2"/>
          <p:cNvSpPr>
            <a:spLocks noGrp="1"/>
          </p:cNvSpPr>
          <p:nvPr>
            <p:ph sz="half" idx="18"/>
          </p:nvPr>
        </p:nvSpPr>
        <p:spPr>
          <a:xfrm>
            <a:off x="15543096" y="9675336"/>
            <a:ext cx="3857691" cy="3563639"/>
          </a:xfrm>
        </p:spPr>
        <p:txBody>
          <a:bodyPr>
            <a:normAutofit/>
          </a:bodyPr>
          <a:lstStyle>
            <a:lvl1pPr marL="0" indent="0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0" name="Content Placeholder 2"/>
          <p:cNvSpPr>
            <a:spLocks noGrp="1"/>
          </p:cNvSpPr>
          <p:nvPr>
            <p:ph sz="half" idx="19"/>
          </p:nvPr>
        </p:nvSpPr>
        <p:spPr>
          <a:xfrm>
            <a:off x="20134982" y="9726793"/>
            <a:ext cx="3857691" cy="3563639"/>
          </a:xfrm>
        </p:spPr>
        <p:txBody>
          <a:bodyPr>
            <a:normAutofit/>
          </a:bodyPr>
          <a:lstStyle>
            <a:lvl1pPr marL="0" indent="0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51837453"/>
      </p:ext>
    </p:extLst>
  </p:cSld>
  <p:clrMapOvr>
    <a:masterClrMapping/>
  </p:clrMapOvr>
  <p:hf sldNum="0"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-340242"/>
            <a:ext cx="24518679" cy="143326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672253" y="730251"/>
            <a:ext cx="7863634" cy="2568120"/>
          </a:xfrm>
        </p:spPr>
        <p:txBody>
          <a:bodyPr>
            <a:noAutofit/>
          </a:bodyPr>
          <a:lstStyle>
            <a:lvl1pPr>
              <a:defRPr sz="6000" b="1">
                <a:solidFill>
                  <a:schemeClr val="accent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1672252" y="3788228"/>
            <a:ext cx="7863635" cy="856569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4800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17469852" y="6862177"/>
            <a:ext cx="6853823" cy="6853823"/>
          </a:xfrm>
        </p:spPr>
      </p:sp>
      <p:sp>
        <p:nvSpPr>
          <p:cNvPr id="11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10616029" y="12533"/>
            <a:ext cx="6853823" cy="6853823"/>
          </a:xfrm>
        </p:spPr>
      </p:sp>
      <p:sp>
        <p:nvSpPr>
          <p:cNvPr id="16" name="Rectangle 15"/>
          <p:cNvSpPr/>
          <p:nvPr userDrawn="1"/>
        </p:nvSpPr>
        <p:spPr>
          <a:xfrm>
            <a:off x="17469852" y="8355"/>
            <a:ext cx="6853823" cy="6862177"/>
          </a:xfrm>
          <a:prstGeom prst="rect">
            <a:avLst/>
          </a:prstGeom>
          <a:solidFill>
            <a:srgbClr val="1A53EA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 userDrawn="1"/>
        </p:nvSpPr>
        <p:spPr>
          <a:xfrm>
            <a:off x="10616398" y="6860090"/>
            <a:ext cx="6853823" cy="6862177"/>
          </a:xfrm>
          <a:prstGeom prst="rect">
            <a:avLst/>
          </a:prstGeom>
          <a:solidFill>
            <a:srgbClr val="00125C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Content Placeholder 2"/>
          <p:cNvSpPr>
            <a:spLocks noGrp="1"/>
          </p:cNvSpPr>
          <p:nvPr>
            <p:ph sz="half" idx="17"/>
          </p:nvPr>
        </p:nvSpPr>
        <p:spPr>
          <a:xfrm>
            <a:off x="18223070" y="716597"/>
            <a:ext cx="5388044" cy="5390289"/>
          </a:xfrm>
        </p:spPr>
        <p:txBody>
          <a:bodyPr>
            <a:normAutofit/>
          </a:bodyPr>
          <a:lstStyle>
            <a:lvl1pPr marL="0" indent="0">
              <a:buNone/>
              <a:defRPr sz="4800">
                <a:solidFill>
                  <a:srgbClr val="FFCC02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sz="half" idx="18"/>
          </p:nvPr>
        </p:nvSpPr>
        <p:spPr>
          <a:xfrm>
            <a:off x="11348918" y="7734257"/>
            <a:ext cx="5388044" cy="5390289"/>
          </a:xfrm>
        </p:spPr>
        <p:txBody>
          <a:bodyPr>
            <a:normAutofit/>
          </a:bodyPr>
          <a:lstStyle>
            <a:lvl1pPr marL="0" indent="0">
              <a:buNone/>
              <a:defRPr sz="4800">
                <a:solidFill>
                  <a:schemeClr val="bg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4296598"/>
      </p:ext>
    </p:extLst>
  </p:cSld>
  <p:clrMapOvr>
    <a:masterClrMapping/>
  </p:clrMapOvr>
  <p:hf sldNum="0"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1977788" y="1"/>
            <a:ext cx="12345887" cy="13716000"/>
          </a:xfrm>
          <a:prstGeom prst="rect">
            <a:avLst/>
          </a:prstGeom>
          <a:solidFill>
            <a:srgbClr val="1A53EA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178595" y="12712701"/>
            <a:ext cx="5472827" cy="730250"/>
          </a:xfrm>
        </p:spPr>
        <p:txBody>
          <a:bodyPr/>
          <a:lstStyle/>
          <a:p>
            <a:fld id="{3D9A93CF-29B1-423F-8996-26EFEE32DDF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1977788" cy="13716000"/>
          </a:xfr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3781314" y="730251"/>
            <a:ext cx="8870108" cy="11709400"/>
          </a:xfrm>
        </p:spPr>
        <p:txBody>
          <a:bodyPr>
            <a:noAutofit/>
          </a:bodyPr>
          <a:lstStyle>
            <a:lvl1pPr>
              <a:defRPr sz="7200" b="1" i="1">
                <a:solidFill>
                  <a:srgbClr val="FFCC02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3399931"/>
      </p:ext>
    </p:extLst>
  </p:cSld>
  <p:clrMapOvr>
    <a:masterClrMapping/>
  </p:clrMapOvr>
  <p:hf sldNum="0"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1977788" y="1"/>
            <a:ext cx="12345887" cy="13716000"/>
          </a:xfrm>
          <a:prstGeom prst="rect">
            <a:avLst/>
          </a:prstGeom>
          <a:solidFill>
            <a:srgbClr val="18B8A6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178595" y="12712701"/>
            <a:ext cx="5472827" cy="730250"/>
          </a:xfrm>
        </p:spPr>
        <p:txBody>
          <a:bodyPr/>
          <a:lstStyle/>
          <a:p>
            <a:fld id="{3D9A93CF-29B1-423F-8996-26EFEE32DDF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1977788" cy="13716000"/>
          </a:xfr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3781314" y="730251"/>
            <a:ext cx="8870108" cy="11709400"/>
          </a:xfrm>
        </p:spPr>
        <p:txBody>
          <a:bodyPr>
            <a:noAutofit/>
          </a:bodyPr>
          <a:lstStyle>
            <a:lvl1pPr>
              <a:defRPr sz="7200" b="1" i="1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97131539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A93CF-29B1-423F-8996-26EFEE32DDF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4018139" y="0"/>
            <a:ext cx="10305536" cy="13716000"/>
          </a:xfr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672253" y="730251"/>
            <a:ext cx="10337562" cy="4323012"/>
          </a:xfrm>
        </p:spPr>
        <p:txBody>
          <a:bodyPr>
            <a:noAutofit/>
          </a:bodyPr>
          <a:lstStyle>
            <a:lvl1pPr>
              <a:defRPr sz="9600" b="1">
                <a:solidFill>
                  <a:srgbClr val="18B8A6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"/>
          </p:nvPr>
        </p:nvSpPr>
        <p:spPr>
          <a:xfrm>
            <a:off x="1672253" y="5269832"/>
            <a:ext cx="10337562" cy="70840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6000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05038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9755853" y="0"/>
            <a:ext cx="4567822" cy="4567822"/>
          </a:xfrm>
          <a:ln>
            <a:noFill/>
          </a:ln>
        </p:spPr>
      </p:sp>
      <p:sp>
        <p:nvSpPr>
          <p:cNvPr id="9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9755853" y="4567822"/>
            <a:ext cx="4567822" cy="4567822"/>
          </a:xfrm>
        </p:spPr>
      </p:sp>
      <p:sp>
        <p:nvSpPr>
          <p:cNvPr id="10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9755853" y="9135644"/>
            <a:ext cx="4567822" cy="4567822"/>
          </a:xfrm>
          <a:ln>
            <a:noFill/>
          </a:ln>
        </p:spPr>
      </p:sp>
      <p:sp>
        <p:nvSpPr>
          <p:cNvPr id="1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5188031" y="12534"/>
            <a:ext cx="4567822" cy="4567822"/>
          </a:xfrm>
        </p:spPr>
      </p:sp>
      <p:sp>
        <p:nvSpPr>
          <p:cNvPr id="14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15188031" y="4580356"/>
            <a:ext cx="4567822" cy="4567822"/>
          </a:xfrm>
          <a:ln>
            <a:noFill/>
          </a:ln>
        </p:spPr>
      </p:sp>
      <p:sp>
        <p:nvSpPr>
          <p:cNvPr id="15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15188031" y="9148178"/>
            <a:ext cx="4567822" cy="4567822"/>
          </a:xfrm>
        </p:spPr>
      </p:sp>
    </p:spTree>
    <p:extLst>
      <p:ext uri="{BB962C8B-B14F-4D97-AF65-F5344CB8AC3E}">
        <p14:creationId xmlns:p14="http://schemas.microsoft.com/office/powerpoint/2010/main" val="2585611675"/>
      </p:ext>
    </p:extLst>
  </p:cSld>
  <p:clrMapOvr>
    <a:masterClrMapping/>
  </p:clrMapOvr>
  <p:hf sldNum="0" hdr="0" ft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7469852" y="12533"/>
            <a:ext cx="6853823" cy="6853823"/>
          </a:xfrm>
        </p:spPr>
      </p:sp>
      <p:sp>
        <p:nvSpPr>
          <p:cNvPr id="9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17469852" y="6862177"/>
            <a:ext cx="6853823" cy="6853823"/>
          </a:xfrm>
        </p:spPr>
      </p:sp>
      <p:sp>
        <p:nvSpPr>
          <p:cNvPr id="10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10616029" y="12533"/>
            <a:ext cx="6853823" cy="6853823"/>
          </a:xfrm>
        </p:spPr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10616029" y="6862177"/>
            <a:ext cx="6853823" cy="6853823"/>
          </a:xfrm>
        </p:spPr>
      </p:sp>
    </p:spTree>
    <p:extLst>
      <p:ext uri="{BB962C8B-B14F-4D97-AF65-F5344CB8AC3E}">
        <p14:creationId xmlns:p14="http://schemas.microsoft.com/office/powerpoint/2010/main" val="989448942"/>
      </p:ext>
    </p:extLst>
  </p:cSld>
  <p:clrMapOvr>
    <a:masterClrMapping/>
  </p:clrMapOvr>
  <p:hf sldNum="0" hdr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FD864-7D01-4D6D-A999-672658A2FBDB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A93CF-29B1-423F-8996-26EFEE32D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619048"/>
      </p:ext>
    </p:extLst>
  </p:cSld>
  <p:clrMapOvr>
    <a:masterClrMapping/>
  </p:clrMapOvr>
  <p:hf sldNum="0" hdr="0" ft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06630" y="730250"/>
            <a:ext cx="5244792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2253" y="730250"/>
            <a:ext cx="15430331" cy="1162367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FD864-7D01-4D6D-A999-672658A2FBDB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A93CF-29B1-423F-8996-26EFEE32D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93714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A93CF-29B1-423F-8996-26EFEE32DDF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4018139" y="0"/>
            <a:ext cx="10305536" cy="13716000"/>
          </a:xfr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672253" y="730251"/>
            <a:ext cx="10337562" cy="4323012"/>
          </a:xfrm>
        </p:spPr>
        <p:txBody>
          <a:bodyPr>
            <a:noAutofit/>
          </a:bodyPr>
          <a:lstStyle>
            <a:lvl1pPr>
              <a:defRPr sz="9600" b="1">
                <a:solidFill>
                  <a:srgbClr val="1A53EA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1"/>
          </p:nvPr>
        </p:nvSpPr>
        <p:spPr>
          <a:xfrm>
            <a:off x="1672253" y="5269832"/>
            <a:ext cx="10337562" cy="70840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6000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36228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672253" y="8042707"/>
            <a:ext cx="10337562" cy="3298171"/>
          </a:xfrm>
        </p:spPr>
        <p:txBody>
          <a:bodyPr>
            <a:noAutofit/>
          </a:bodyPr>
          <a:lstStyle>
            <a:lvl1pPr>
              <a:defRPr sz="9600" b="1">
                <a:solidFill>
                  <a:srgbClr val="FFCC02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1672253" y="730252"/>
            <a:ext cx="10337562" cy="708409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6600">
                <a:solidFill>
                  <a:schemeClr val="bg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0512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-340242"/>
            <a:ext cx="24518679" cy="14332689"/>
          </a:xfrm>
          <a:prstGeom prst="rect">
            <a:avLst/>
          </a:prstGeom>
          <a:solidFill>
            <a:srgbClr val="FFCC02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672253" y="8042707"/>
            <a:ext cx="10337562" cy="3239193"/>
          </a:xfrm>
        </p:spPr>
        <p:txBody>
          <a:bodyPr>
            <a:noAutofit/>
          </a:bodyPr>
          <a:lstStyle>
            <a:lvl1pPr>
              <a:defRPr sz="9600" b="1">
                <a:solidFill>
                  <a:srgbClr val="1A53EA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1672253" y="730252"/>
            <a:ext cx="10337562" cy="708409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6600">
                <a:solidFill>
                  <a:srgbClr val="00125C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20339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" y="1"/>
            <a:ext cx="12345887" cy="13716000"/>
          </a:xfrm>
          <a:prstGeom prst="rect">
            <a:avLst/>
          </a:prstGeom>
          <a:solidFill>
            <a:srgbClr val="00125C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A93CF-29B1-423F-8996-26EFEE32DDF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2345887" y="0"/>
            <a:ext cx="11977788" cy="13716000"/>
          </a:xfrm>
          <a:solidFill>
            <a:schemeClr val="tx1">
              <a:lumMod val="10000"/>
              <a:lumOff val="90000"/>
            </a:schemeClr>
          </a:solidFill>
          <a:ln w="28575"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672253" y="730251"/>
            <a:ext cx="9659776" cy="2568120"/>
          </a:xfrm>
        </p:spPr>
        <p:txBody>
          <a:bodyPr>
            <a:noAutofit/>
          </a:bodyPr>
          <a:lstStyle>
            <a:lvl1pPr>
              <a:defRPr sz="5400" b="1">
                <a:solidFill>
                  <a:srgbClr val="FFCC02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672252" y="3788228"/>
            <a:ext cx="9659777" cy="856569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4400">
                <a:solidFill>
                  <a:schemeClr val="bg1"/>
                </a:solidFill>
                <a:latin typeface="Arial" panose="020B0604020202020204" pitchFamily="34" charset="0"/>
                <a:ea typeface="Noto Sans" panose="020B0502040504020204" pitchFamily="34" charset="0"/>
                <a:cs typeface="Arial" panose="020B0604020202020204" pitchFamily="34" charset="0"/>
              </a:defRPr>
            </a:lvl1pPr>
            <a:lvl2pPr marL="912160" indent="0">
              <a:buNone/>
              <a:defRPr sz="6000"/>
            </a:lvl2pPr>
            <a:lvl3pPr marL="1824319" indent="0">
              <a:buNone/>
              <a:defRPr sz="6000"/>
            </a:lvl3pPr>
            <a:lvl4pPr marL="2736479" indent="0">
              <a:buNone/>
              <a:defRPr sz="6000"/>
            </a:lvl4pPr>
            <a:lvl5pPr marL="3648639" indent="0">
              <a:buNone/>
              <a:defRPr sz="60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5068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45.xml"/><Relationship Id="rId26" Type="http://schemas.openxmlformats.org/officeDocument/2006/relationships/slideLayout" Target="../slideLayouts/slideLayout53.xml"/><Relationship Id="rId3" Type="http://schemas.openxmlformats.org/officeDocument/2006/relationships/slideLayout" Target="../slideLayouts/slideLayout30.xml"/><Relationship Id="rId21" Type="http://schemas.openxmlformats.org/officeDocument/2006/relationships/slideLayout" Target="../slideLayouts/slideLayout48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5" Type="http://schemas.openxmlformats.org/officeDocument/2006/relationships/slideLayout" Target="../slideLayouts/slideLayout52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20" Type="http://schemas.openxmlformats.org/officeDocument/2006/relationships/slideLayout" Target="../slideLayouts/slideLayout47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2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23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37.xml"/><Relationship Id="rId19" Type="http://schemas.openxmlformats.org/officeDocument/2006/relationships/slideLayout" Target="../slideLayouts/slideLayout46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Relationship Id="rId22" Type="http://schemas.openxmlformats.org/officeDocument/2006/relationships/slideLayout" Target="../slideLayouts/slideLayout49.xml"/><Relationship Id="rId2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2253" y="730251"/>
            <a:ext cx="2097917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2253" y="3651250"/>
            <a:ext cx="2097917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2253" y="12712701"/>
            <a:ext cx="5472827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39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FD864-7D01-4D6D-A999-672658A2FBDB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57218" y="12712701"/>
            <a:ext cx="820924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39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178595" y="12712701"/>
            <a:ext cx="5472827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39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9A93CF-29B1-423F-8996-26EFEE32D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673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09" r:id="rId2"/>
    <p:sldLayoutId id="2147483721" r:id="rId3"/>
    <p:sldLayoutId id="2147483722" r:id="rId4"/>
    <p:sldLayoutId id="2147483710" r:id="rId5"/>
    <p:sldLayoutId id="2147483723" r:id="rId6"/>
    <p:sldLayoutId id="2147483711" r:id="rId7"/>
    <p:sldLayoutId id="2147483724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5" r:id="rId14"/>
    <p:sldLayoutId id="2147483732" r:id="rId15"/>
    <p:sldLayoutId id="2147483712" r:id="rId16"/>
    <p:sldLayoutId id="2147483725" r:id="rId17"/>
    <p:sldLayoutId id="2147483726" r:id="rId18"/>
    <p:sldLayoutId id="2147483713" r:id="rId19"/>
    <p:sldLayoutId id="2147483714" r:id="rId20"/>
    <p:sldLayoutId id="2147483715" r:id="rId21"/>
    <p:sldLayoutId id="2147483733" r:id="rId22"/>
    <p:sldLayoutId id="2147483716" r:id="rId23"/>
    <p:sldLayoutId id="2147483717" r:id="rId24"/>
    <p:sldLayoutId id="2147483718" r:id="rId25"/>
    <p:sldLayoutId id="2147483719" r:id="rId26"/>
    <p:sldLayoutId id="2147483857" r:id="rId27"/>
  </p:sldLayoutIdLst>
  <p:txStyles>
    <p:titleStyle>
      <a:lvl1pPr algn="l" defTabSz="1824319" rtl="0" eaLnBrk="1" latinLnBrk="0" hangingPunct="1">
        <a:lnSpc>
          <a:spcPct val="90000"/>
        </a:lnSpc>
        <a:spcBef>
          <a:spcPct val="0"/>
        </a:spcBef>
        <a:buNone/>
        <a:defRPr sz="877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6080" indent="-456080" algn="l" defTabSz="1824319" rtl="0" eaLnBrk="1" latinLnBrk="0" hangingPunct="1">
        <a:lnSpc>
          <a:spcPct val="90000"/>
        </a:lnSpc>
        <a:spcBef>
          <a:spcPts val="1995"/>
        </a:spcBef>
        <a:buFont typeface="Arial" panose="020B0604020202020204" pitchFamily="34" charset="0"/>
        <a:buChar char="•"/>
        <a:defRPr sz="5586" kern="1200">
          <a:solidFill>
            <a:schemeClr val="tx1"/>
          </a:solidFill>
          <a:latin typeface="+mn-lt"/>
          <a:ea typeface="+mn-ea"/>
          <a:cs typeface="+mn-cs"/>
        </a:defRPr>
      </a:lvl1pPr>
      <a:lvl2pPr marL="1368240" indent="-456080" algn="l" defTabSz="1824319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4788" kern="1200">
          <a:solidFill>
            <a:schemeClr val="tx1"/>
          </a:solidFill>
          <a:latin typeface="+mn-lt"/>
          <a:ea typeface="+mn-ea"/>
          <a:cs typeface="+mn-cs"/>
        </a:defRPr>
      </a:lvl2pPr>
      <a:lvl3pPr marL="2280399" indent="-456080" algn="l" defTabSz="1824319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3990" kern="1200">
          <a:solidFill>
            <a:schemeClr val="tx1"/>
          </a:solidFill>
          <a:latin typeface="+mn-lt"/>
          <a:ea typeface="+mn-ea"/>
          <a:cs typeface="+mn-cs"/>
        </a:defRPr>
      </a:lvl3pPr>
      <a:lvl4pPr marL="3192559" indent="-456080" algn="l" defTabSz="1824319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3591" kern="1200">
          <a:solidFill>
            <a:schemeClr val="tx1"/>
          </a:solidFill>
          <a:latin typeface="+mn-lt"/>
          <a:ea typeface="+mn-ea"/>
          <a:cs typeface="+mn-cs"/>
        </a:defRPr>
      </a:lvl4pPr>
      <a:lvl5pPr marL="4104719" indent="-456080" algn="l" defTabSz="1824319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3591" kern="1200">
          <a:solidFill>
            <a:schemeClr val="tx1"/>
          </a:solidFill>
          <a:latin typeface="+mn-lt"/>
          <a:ea typeface="+mn-ea"/>
          <a:cs typeface="+mn-cs"/>
        </a:defRPr>
      </a:lvl5pPr>
      <a:lvl6pPr marL="5016878" indent="-456080" algn="l" defTabSz="1824319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3591" kern="1200">
          <a:solidFill>
            <a:schemeClr val="tx1"/>
          </a:solidFill>
          <a:latin typeface="+mn-lt"/>
          <a:ea typeface="+mn-ea"/>
          <a:cs typeface="+mn-cs"/>
        </a:defRPr>
      </a:lvl6pPr>
      <a:lvl7pPr marL="5929038" indent="-456080" algn="l" defTabSz="1824319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3591" kern="1200">
          <a:solidFill>
            <a:schemeClr val="tx1"/>
          </a:solidFill>
          <a:latin typeface="+mn-lt"/>
          <a:ea typeface="+mn-ea"/>
          <a:cs typeface="+mn-cs"/>
        </a:defRPr>
      </a:lvl7pPr>
      <a:lvl8pPr marL="6841198" indent="-456080" algn="l" defTabSz="1824319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3591" kern="1200">
          <a:solidFill>
            <a:schemeClr val="tx1"/>
          </a:solidFill>
          <a:latin typeface="+mn-lt"/>
          <a:ea typeface="+mn-ea"/>
          <a:cs typeface="+mn-cs"/>
        </a:defRPr>
      </a:lvl8pPr>
      <a:lvl9pPr marL="7753358" indent="-456080" algn="l" defTabSz="1824319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359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4319" rtl="0" eaLnBrk="1" latinLnBrk="0" hangingPunct="1">
        <a:defRPr sz="3591" kern="1200">
          <a:solidFill>
            <a:schemeClr val="tx1"/>
          </a:solidFill>
          <a:latin typeface="+mn-lt"/>
          <a:ea typeface="+mn-ea"/>
          <a:cs typeface="+mn-cs"/>
        </a:defRPr>
      </a:lvl1pPr>
      <a:lvl2pPr marL="912160" algn="l" defTabSz="1824319" rtl="0" eaLnBrk="1" latinLnBrk="0" hangingPunct="1">
        <a:defRPr sz="3591" kern="1200">
          <a:solidFill>
            <a:schemeClr val="tx1"/>
          </a:solidFill>
          <a:latin typeface="+mn-lt"/>
          <a:ea typeface="+mn-ea"/>
          <a:cs typeface="+mn-cs"/>
        </a:defRPr>
      </a:lvl2pPr>
      <a:lvl3pPr marL="1824319" algn="l" defTabSz="1824319" rtl="0" eaLnBrk="1" latinLnBrk="0" hangingPunct="1">
        <a:defRPr sz="3591" kern="1200">
          <a:solidFill>
            <a:schemeClr val="tx1"/>
          </a:solidFill>
          <a:latin typeface="+mn-lt"/>
          <a:ea typeface="+mn-ea"/>
          <a:cs typeface="+mn-cs"/>
        </a:defRPr>
      </a:lvl3pPr>
      <a:lvl4pPr marL="2736479" algn="l" defTabSz="1824319" rtl="0" eaLnBrk="1" latinLnBrk="0" hangingPunct="1">
        <a:defRPr sz="3591" kern="1200">
          <a:solidFill>
            <a:schemeClr val="tx1"/>
          </a:solidFill>
          <a:latin typeface="+mn-lt"/>
          <a:ea typeface="+mn-ea"/>
          <a:cs typeface="+mn-cs"/>
        </a:defRPr>
      </a:lvl4pPr>
      <a:lvl5pPr marL="3648639" algn="l" defTabSz="1824319" rtl="0" eaLnBrk="1" latinLnBrk="0" hangingPunct="1">
        <a:defRPr sz="3591" kern="1200">
          <a:solidFill>
            <a:schemeClr val="tx1"/>
          </a:solidFill>
          <a:latin typeface="+mn-lt"/>
          <a:ea typeface="+mn-ea"/>
          <a:cs typeface="+mn-cs"/>
        </a:defRPr>
      </a:lvl5pPr>
      <a:lvl6pPr marL="4560799" algn="l" defTabSz="1824319" rtl="0" eaLnBrk="1" latinLnBrk="0" hangingPunct="1">
        <a:defRPr sz="3591" kern="1200">
          <a:solidFill>
            <a:schemeClr val="tx1"/>
          </a:solidFill>
          <a:latin typeface="+mn-lt"/>
          <a:ea typeface="+mn-ea"/>
          <a:cs typeface="+mn-cs"/>
        </a:defRPr>
      </a:lvl6pPr>
      <a:lvl7pPr marL="5472958" algn="l" defTabSz="1824319" rtl="0" eaLnBrk="1" latinLnBrk="0" hangingPunct="1">
        <a:defRPr sz="3591" kern="1200">
          <a:solidFill>
            <a:schemeClr val="tx1"/>
          </a:solidFill>
          <a:latin typeface="+mn-lt"/>
          <a:ea typeface="+mn-ea"/>
          <a:cs typeface="+mn-cs"/>
        </a:defRPr>
      </a:lvl7pPr>
      <a:lvl8pPr marL="6385118" algn="l" defTabSz="1824319" rtl="0" eaLnBrk="1" latinLnBrk="0" hangingPunct="1">
        <a:defRPr sz="3591" kern="1200">
          <a:solidFill>
            <a:schemeClr val="tx1"/>
          </a:solidFill>
          <a:latin typeface="+mn-lt"/>
          <a:ea typeface="+mn-ea"/>
          <a:cs typeface="+mn-cs"/>
        </a:defRPr>
      </a:lvl8pPr>
      <a:lvl9pPr marL="7297278" algn="l" defTabSz="1824319" rtl="0" eaLnBrk="1" latinLnBrk="0" hangingPunct="1">
        <a:defRPr sz="359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2253" y="730251"/>
            <a:ext cx="2097917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2253" y="3651250"/>
            <a:ext cx="2097917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2253" y="12712701"/>
            <a:ext cx="5472827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39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FD864-7D01-4D6D-A999-672658A2FBDB}" type="datetimeFigureOut">
              <a:rPr lang="en-US" smtClean="0"/>
              <a:t>11/28/2023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57218" y="12712701"/>
            <a:ext cx="820924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39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178595" y="12712701"/>
            <a:ext cx="5472827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39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9A93CF-29B1-423F-8996-26EFEE32D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845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  <p:sldLayoutId id="2147483750" r:id="rId14"/>
    <p:sldLayoutId id="2147483751" r:id="rId15"/>
    <p:sldLayoutId id="2147483752" r:id="rId16"/>
    <p:sldLayoutId id="2147483753" r:id="rId17"/>
    <p:sldLayoutId id="2147483754" r:id="rId18"/>
    <p:sldLayoutId id="2147483755" r:id="rId19"/>
    <p:sldLayoutId id="2147483756" r:id="rId20"/>
    <p:sldLayoutId id="2147483757" r:id="rId21"/>
    <p:sldLayoutId id="2147483758" r:id="rId22"/>
    <p:sldLayoutId id="2147483759" r:id="rId23"/>
    <p:sldLayoutId id="2147483760" r:id="rId24"/>
    <p:sldLayoutId id="2147483761" r:id="rId25"/>
    <p:sldLayoutId id="2147483762" r:id="rId26"/>
  </p:sldLayoutIdLst>
  <p:hf sldNum="0" hdr="0" ftr="0" dt="0"/>
  <p:txStyles>
    <p:titleStyle>
      <a:lvl1pPr algn="l" defTabSz="1824319" rtl="0" eaLnBrk="1" latinLnBrk="0" hangingPunct="1">
        <a:lnSpc>
          <a:spcPct val="90000"/>
        </a:lnSpc>
        <a:spcBef>
          <a:spcPct val="0"/>
        </a:spcBef>
        <a:buNone/>
        <a:defRPr sz="877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6080" indent="-456080" algn="l" defTabSz="1824319" rtl="0" eaLnBrk="1" latinLnBrk="0" hangingPunct="1">
        <a:lnSpc>
          <a:spcPct val="90000"/>
        </a:lnSpc>
        <a:spcBef>
          <a:spcPts val="1995"/>
        </a:spcBef>
        <a:buFont typeface="Arial" panose="020B0604020202020204" pitchFamily="34" charset="0"/>
        <a:buChar char="•"/>
        <a:defRPr sz="5586" kern="1200">
          <a:solidFill>
            <a:schemeClr val="tx1"/>
          </a:solidFill>
          <a:latin typeface="+mn-lt"/>
          <a:ea typeface="+mn-ea"/>
          <a:cs typeface="+mn-cs"/>
        </a:defRPr>
      </a:lvl1pPr>
      <a:lvl2pPr marL="1368240" indent="-456080" algn="l" defTabSz="1824319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4788" kern="1200">
          <a:solidFill>
            <a:schemeClr val="tx1"/>
          </a:solidFill>
          <a:latin typeface="+mn-lt"/>
          <a:ea typeface="+mn-ea"/>
          <a:cs typeface="+mn-cs"/>
        </a:defRPr>
      </a:lvl2pPr>
      <a:lvl3pPr marL="2280399" indent="-456080" algn="l" defTabSz="1824319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3990" kern="1200">
          <a:solidFill>
            <a:schemeClr val="tx1"/>
          </a:solidFill>
          <a:latin typeface="+mn-lt"/>
          <a:ea typeface="+mn-ea"/>
          <a:cs typeface="+mn-cs"/>
        </a:defRPr>
      </a:lvl3pPr>
      <a:lvl4pPr marL="3192559" indent="-456080" algn="l" defTabSz="1824319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3591" kern="1200">
          <a:solidFill>
            <a:schemeClr val="tx1"/>
          </a:solidFill>
          <a:latin typeface="+mn-lt"/>
          <a:ea typeface="+mn-ea"/>
          <a:cs typeface="+mn-cs"/>
        </a:defRPr>
      </a:lvl4pPr>
      <a:lvl5pPr marL="4104719" indent="-456080" algn="l" defTabSz="1824319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3591" kern="1200">
          <a:solidFill>
            <a:schemeClr val="tx1"/>
          </a:solidFill>
          <a:latin typeface="+mn-lt"/>
          <a:ea typeface="+mn-ea"/>
          <a:cs typeface="+mn-cs"/>
        </a:defRPr>
      </a:lvl5pPr>
      <a:lvl6pPr marL="5016878" indent="-456080" algn="l" defTabSz="1824319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3591" kern="1200">
          <a:solidFill>
            <a:schemeClr val="tx1"/>
          </a:solidFill>
          <a:latin typeface="+mn-lt"/>
          <a:ea typeface="+mn-ea"/>
          <a:cs typeface="+mn-cs"/>
        </a:defRPr>
      </a:lvl6pPr>
      <a:lvl7pPr marL="5929038" indent="-456080" algn="l" defTabSz="1824319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3591" kern="1200">
          <a:solidFill>
            <a:schemeClr val="tx1"/>
          </a:solidFill>
          <a:latin typeface="+mn-lt"/>
          <a:ea typeface="+mn-ea"/>
          <a:cs typeface="+mn-cs"/>
        </a:defRPr>
      </a:lvl7pPr>
      <a:lvl8pPr marL="6841198" indent="-456080" algn="l" defTabSz="1824319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3591" kern="1200">
          <a:solidFill>
            <a:schemeClr val="tx1"/>
          </a:solidFill>
          <a:latin typeface="+mn-lt"/>
          <a:ea typeface="+mn-ea"/>
          <a:cs typeface="+mn-cs"/>
        </a:defRPr>
      </a:lvl8pPr>
      <a:lvl9pPr marL="7753358" indent="-456080" algn="l" defTabSz="1824319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359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4319" rtl="0" eaLnBrk="1" latinLnBrk="0" hangingPunct="1">
        <a:defRPr sz="3591" kern="1200">
          <a:solidFill>
            <a:schemeClr val="tx1"/>
          </a:solidFill>
          <a:latin typeface="+mn-lt"/>
          <a:ea typeface="+mn-ea"/>
          <a:cs typeface="+mn-cs"/>
        </a:defRPr>
      </a:lvl1pPr>
      <a:lvl2pPr marL="912160" algn="l" defTabSz="1824319" rtl="0" eaLnBrk="1" latinLnBrk="0" hangingPunct="1">
        <a:defRPr sz="3591" kern="1200">
          <a:solidFill>
            <a:schemeClr val="tx1"/>
          </a:solidFill>
          <a:latin typeface="+mn-lt"/>
          <a:ea typeface="+mn-ea"/>
          <a:cs typeface="+mn-cs"/>
        </a:defRPr>
      </a:lvl2pPr>
      <a:lvl3pPr marL="1824319" algn="l" defTabSz="1824319" rtl="0" eaLnBrk="1" latinLnBrk="0" hangingPunct="1">
        <a:defRPr sz="3591" kern="1200">
          <a:solidFill>
            <a:schemeClr val="tx1"/>
          </a:solidFill>
          <a:latin typeface="+mn-lt"/>
          <a:ea typeface="+mn-ea"/>
          <a:cs typeface="+mn-cs"/>
        </a:defRPr>
      </a:lvl3pPr>
      <a:lvl4pPr marL="2736479" algn="l" defTabSz="1824319" rtl="0" eaLnBrk="1" latinLnBrk="0" hangingPunct="1">
        <a:defRPr sz="3591" kern="1200">
          <a:solidFill>
            <a:schemeClr val="tx1"/>
          </a:solidFill>
          <a:latin typeface="+mn-lt"/>
          <a:ea typeface="+mn-ea"/>
          <a:cs typeface="+mn-cs"/>
        </a:defRPr>
      </a:lvl4pPr>
      <a:lvl5pPr marL="3648639" algn="l" defTabSz="1824319" rtl="0" eaLnBrk="1" latinLnBrk="0" hangingPunct="1">
        <a:defRPr sz="3591" kern="1200">
          <a:solidFill>
            <a:schemeClr val="tx1"/>
          </a:solidFill>
          <a:latin typeface="+mn-lt"/>
          <a:ea typeface="+mn-ea"/>
          <a:cs typeface="+mn-cs"/>
        </a:defRPr>
      </a:lvl5pPr>
      <a:lvl6pPr marL="4560799" algn="l" defTabSz="1824319" rtl="0" eaLnBrk="1" latinLnBrk="0" hangingPunct="1">
        <a:defRPr sz="3591" kern="1200">
          <a:solidFill>
            <a:schemeClr val="tx1"/>
          </a:solidFill>
          <a:latin typeface="+mn-lt"/>
          <a:ea typeface="+mn-ea"/>
          <a:cs typeface="+mn-cs"/>
        </a:defRPr>
      </a:lvl6pPr>
      <a:lvl7pPr marL="5472958" algn="l" defTabSz="1824319" rtl="0" eaLnBrk="1" latinLnBrk="0" hangingPunct="1">
        <a:defRPr sz="3591" kern="1200">
          <a:solidFill>
            <a:schemeClr val="tx1"/>
          </a:solidFill>
          <a:latin typeface="+mn-lt"/>
          <a:ea typeface="+mn-ea"/>
          <a:cs typeface="+mn-cs"/>
        </a:defRPr>
      </a:lvl7pPr>
      <a:lvl8pPr marL="6385118" algn="l" defTabSz="1824319" rtl="0" eaLnBrk="1" latinLnBrk="0" hangingPunct="1">
        <a:defRPr sz="3591" kern="1200">
          <a:solidFill>
            <a:schemeClr val="tx1"/>
          </a:solidFill>
          <a:latin typeface="+mn-lt"/>
          <a:ea typeface="+mn-ea"/>
          <a:cs typeface="+mn-cs"/>
        </a:defRPr>
      </a:lvl8pPr>
      <a:lvl9pPr marL="7297278" algn="l" defTabSz="1824319" rtl="0" eaLnBrk="1" latinLnBrk="0" hangingPunct="1">
        <a:defRPr sz="359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4.jpeg"/><Relationship Id="rId5" Type="http://schemas.openxmlformats.org/officeDocument/2006/relationships/image" Target="../media/image17.png"/><Relationship Id="rId4" Type="http://schemas.openxmlformats.org/officeDocument/2006/relationships/image" Target="../media/image23.jpg"/><Relationship Id="rId9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mailto:INTPA-GLOBAL-GATEWAY@ec.europa.eu" TargetMode="External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903280" y="2558033"/>
            <a:ext cx="18242756" cy="4775200"/>
          </a:xfrm>
        </p:spPr>
        <p:txBody>
          <a:bodyPr>
            <a:normAutofit fontScale="90000"/>
          </a:bodyPr>
          <a:lstStyle/>
          <a:p>
            <a:br>
              <a:rPr lang="en-GB" dirty="0"/>
            </a:br>
            <a:br>
              <a:rPr lang="en-GB" dirty="0"/>
            </a:br>
            <a:br>
              <a:rPr lang="en-GB" dirty="0"/>
            </a:br>
            <a:r>
              <a:rPr lang="en-IE" b="1" dirty="0">
                <a:effectLst/>
                <a:ea typeface="Times New Roman" panose="02020603050405020304" pitchFamily="18" charset="0"/>
              </a:rPr>
              <a:t>Global Gateway in practice: flagship projects in the neighbourhood in the energy and digital sector</a:t>
            </a:r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040460" y="7846443"/>
            <a:ext cx="19968396" cy="3311524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Alexandre Darras</a:t>
            </a:r>
          </a:p>
          <a:p>
            <a:r>
              <a:rPr lang="en-GB" dirty="0"/>
              <a:t>Thematic Officer Sustainable Connectivity, Green Transition and Global Gateway</a:t>
            </a:r>
          </a:p>
          <a:p>
            <a:r>
              <a:rPr lang="en-GB" dirty="0"/>
              <a:t>European Commission, DG NEAR</a:t>
            </a:r>
          </a:p>
          <a:p>
            <a:endParaRPr lang="en-GB" dirty="0"/>
          </a:p>
          <a:p>
            <a:r>
              <a:rPr lang="en-GB" dirty="0"/>
              <a:t>Thursday, 30</a:t>
            </a:r>
            <a:r>
              <a:rPr lang="en-GB" baseline="30000" dirty="0"/>
              <a:t>th</a:t>
            </a:r>
            <a:r>
              <a:rPr lang="en-GB" dirty="0"/>
              <a:t> November 2023</a:t>
            </a:r>
          </a:p>
          <a:p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18174256" y="12458700"/>
            <a:ext cx="62179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000" b="1">
                <a:solidFill>
                  <a:schemeClr val="bg1"/>
                </a:solidFill>
                <a:latin typeface="Noto Sans" panose="020B0802040504020204" pitchFamily="34" charset="0"/>
                <a:ea typeface="Noto Sans" panose="020B0802040504020204" pitchFamily="34" charset="0"/>
                <a:cs typeface="Noto Sans" panose="020B0802040504020204" pitchFamily="34" charset="0"/>
              </a:rPr>
              <a:t>#</a:t>
            </a:r>
            <a:r>
              <a:rPr lang="en-IE" sz="3000" b="1" err="1">
                <a:solidFill>
                  <a:schemeClr val="bg1"/>
                </a:solidFill>
                <a:latin typeface="Noto Sans" panose="020B0802040504020204" pitchFamily="34" charset="0"/>
                <a:ea typeface="Noto Sans" panose="020B0802040504020204" pitchFamily="34" charset="0"/>
                <a:cs typeface="Noto Sans" panose="020B0802040504020204" pitchFamily="34" charset="0"/>
              </a:rPr>
              <a:t>TeamEurope</a:t>
            </a:r>
            <a:r>
              <a:rPr lang="en-IE" sz="3000" b="1">
                <a:solidFill>
                  <a:schemeClr val="bg1"/>
                </a:solidFill>
                <a:latin typeface="Noto Sans" panose="020B0802040504020204" pitchFamily="34" charset="0"/>
                <a:ea typeface="Noto Sans" panose="020B0802040504020204" pitchFamily="34" charset="0"/>
                <a:cs typeface="Noto Sans" panose="020B0802040504020204" pitchFamily="34" charset="0"/>
              </a:rPr>
              <a:t> #</a:t>
            </a:r>
            <a:r>
              <a:rPr lang="en-IE" sz="3000" b="1" err="1">
                <a:solidFill>
                  <a:schemeClr val="bg1"/>
                </a:solidFill>
                <a:latin typeface="Noto Sans" panose="020B0802040504020204" pitchFamily="34" charset="0"/>
                <a:ea typeface="Noto Sans" panose="020B0802040504020204" pitchFamily="34" charset="0"/>
                <a:cs typeface="Noto Sans" panose="020B0802040504020204" pitchFamily="34" charset="0"/>
              </a:rPr>
              <a:t>GlobalGateway</a:t>
            </a:r>
            <a:endParaRPr lang="en-US" sz="3000" b="1">
              <a:solidFill>
                <a:schemeClr val="bg1"/>
              </a:solidFill>
              <a:latin typeface="Noto Sans" panose="020B0802040504020204" pitchFamily="34" charset="0"/>
              <a:ea typeface="Noto Sans" panose="020B0802040504020204" pitchFamily="34" charset="0"/>
              <a:cs typeface="Noto Sans" panose="020B08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9417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yellow dots on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553DA793-113D-765E-327C-7536C48C655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V="1">
            <a:off x="8766295" y="3590223"/>
            <a:ext cx="14080271" cy="6535554"/>
          </a:xfrm>
          <a:prstGeom prst="rect">
            <a:avLst/>
          </a:prstGeom>
        </p:spPr>
      </p:pic>
      <p:pic>
        <p:nvPicPr>
          <p:cNvPr id="13" name="Picture 12" descr="A yellow dots on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99E2306D-F8BF-B0C9-5D07-64F7231EE50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V="1">
            <a:off x="0" y="9900850"/>
            <a:ext cx="12956968" cy="381515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5B7FF26-32D9-4680-CDCD-76D406A80E71}"/>
              </a:ext>
            </a:extLst>
          </p:cNvPr>
          <p:cNvSpPr txBox="1">
            <a:spLocks/>
          </p:cNvSpPr>
          <p:nvPr/>
        </p:nvSpPr>
        <p:spPr>
          <a:xfrm>
            <a:off x="1590261" y="1823041"/>
            <a:ext cx="22733414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91440" rIns="182880" bIns="0" numCol="1" rtlCol="0" anchor="b" anchorCtr="0" compatLnSpc="1">
            <a:prstTxWarp prst="textNoShape">
              <a:avLst/>
            </a:prstTxWarp>
            <a:noAutofit/>
          </a:bodyPr>
          <a:lstStyle>
            <a:lvl1pPr algn="l" defTabSz="182431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77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>
                <a:solidFill>
                  <a:srgbClr val="1A53E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What is the </a:t>
            </a:r>
            <a:r>
              <a:rPr lang="en-US" sz="4400" b="1" dirty="0" err="1">
                <a:solidFill>
                  <a:srgbClr val="1A53E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Neighbourhood</a:t>
            </a:r>
            <a:r>
              <a:rPr lang="en-US" sz="4400" b="1" dirty="0">
                <a:solidFill>
                  <a:srgbClr val="1A53E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and Enlargement region covered by DG NEAR ?</a:t>
            </a:r>
            <a:endParaRPr lang="en-IE" sz="4400" b="1" dirty="0">
              <a:solidFill>
                <a:srgbClr val="1A53EA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C6928A-5ADF-2FF5-2AB4-F6255679ADEA}"/>
              </a:ext>
            </a:extLst>
          </p:cNvPr>
          <p:cNvSpPr txBox="1"/>
          <p:nvPr/>
        </p:nvSpPr>
        <p:spPr>
          <a:xfrm>
            <a:off x="17426399" y="12975408"/>
            <a:ext cx="6897276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3200" b="1">
                <a:solidFill>
                  <a:srgbClr val="1A53EA"/>
                </a:solidFill>
                <a:latin typeface="Arial" panose="020B0604020202020204" pitchFamily="34" charset="0"/>
                <a:ea typeface="Noto Sans" panose="020B0802040504020204" pitchFamily="34" charset="0"/>
                <a:cs typeface="Arial" panose="020B0604020202020204" pitchFamily="34" charset="0"/>
              </a:rPr>
              <a:t>#GlobalGateway </a:t>
            </a:r>
            <a:r>
              <a:rPr lang="en-150" sz="3200" b="1">
                <a:solidFill>
                  <a:srgbClr val="1A53EA"/>
                </a:solidFill>
                <a:latin typeface="Arial" panose="020B0604020202020204" pitchFamily="34" charset="0"/>
                <a:ea typeface="Noto Sans" panose="020B0802040504020204" pitchFamily="34" charset="0"/>
                <a:cs typeface="Arial" panose="020B0604020202020204" pitchFamily="34" charset="0"/>
              </a:rPr>
              <a:t>   </a:t>
            </a:r>
            <a:r>
              <a:rPr lang="en-US" sz="3200" b="1">
                <a:solidFill>
                  <a:srgbClr val="1A53EA"/>
                </a:solidFill>
                <a:latin typeface="Arial" panose="020B0604020202020204" pitchFamily="34" charset="0"/>
                <a:ea typeface="Noto Sans" panose="020B0802040504020204" pitchFamily="34" charset="0"/>
                <a:cs typeface="Arial" panose="020B0604020202020204" pitchFamily="34" charset="0"/>
              </a:rPr>
              <a:t>#TeamEurope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149CFC-3EFF-6EE0-8F59-C58F57BB05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1701" y="2708032"/>
            <a:ext cx="14080271" cy="10267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2672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yellow dots on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553DA793-113D-765E-327C-7536C48C655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V="1">
            <a:off x="10243404" y="0"/>
            <a:ext cx="14080271" cy="6535554"/>
          </a:xfrm>
          <a:prstGeom prst="rect">
            <a:avLst/>
          </a:prstGeom>
        </p:spPr>
      </p:pic>
      <p:pic>
        <p:nvPicPr>
          <p:cNvPr id="13" name="Picture 12" descr="A yellow dots on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99E2306D-F8BF-B0C9-5D07-64F7231EE50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V="1">
            <a:off x="0" y="9900850"/>
            <a:ext cx="12956968" cy="381515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5B7FF26-32D9-4680-CDCD-76D406A80E71}"/>
              </a:ext>
            </a:extLst>
          </p:cNvPr>
          <p:cNvSpPr txBox="1">
            <a:spLocks/>
          </p:cNvSpPr>
          <p:nvPr/>
        </p:nvSpPr>
        <p:spPr>
          <a:xfrm>
            <a:off x="1590261" y="1823041"/>
            <a:ext cx="22733414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91440" rIns="182880" bIns="0" numCol="1" rtlCol="0" anchor="b" anchorCtr="0" compatLnSpc="1">
            <a:prstTxWarp prst="textNoShape">
              <a:avLst/>
            </a:prstTxWarp>
            <a:noAutofit/>
          </a:bodyPr>
          <a:lstStyle>
            <a:lvl1pPr algn="l" defTabSz="182431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77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>
                <a:solidFill>
                  <a:srgbClr val="1A53E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How is Global Gateway implemented in the NEAR region ?</a:t>
            </a:r>
            <a:endParaRPr lang="en-IE" sz="4400" b="1" dirty="0">
              <a:solidFill>
                <a:srgbClr val="1A53EA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F7599808-9B85-8A0C-7955-EC1778D3452D}"/>
              </a:ext>
            </a:extLst>
          </p:cNvPr>
          <p:cNvSpPr txBox="1">
            <a:spLocks/>
          </p:cNvSpPr>
          <p:nvPr/>
        </p:nvSpPr>
        <p:spPr>
          <a:xfrm>
            <a:off x="1307363" y="3341505"/>
            <a:ext cx="22424738" cy="9633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2880" tIns="91440" rIns="182880" bIns="91440" numCol="1" rtlCol="0" anchor="t" anchorCtr="0" compatLnSpc="1">
            <a:prstTxWarp prst="textNoShape">
              <a:avLst/>
            </a:prstTxWarp>
            <a:normAutofit fontScale="92500" lnSpcReduction="20000"/>
          </a:bodyPr>
          <a:lstStyle>
            <a:lvl1pPr marL="456080" indent="-456080" algn="l" defTabSz="1824319" rtl="0" eaLnBrk="1" latinLnBrk="0" hangingPunct="1">
              <a:lnSpc>
                <a:spcPct val="90000"/>
              </a:lnSpc>
              <a:spcBef>
                <a:spcPts val="1995"/>
              </a:spcBef>
              <a:buFont typeface="Arial" panose="020B0604020202020204" pitchFamily="34" charset="0"/>
              <a:buChar char="•"/>
              <a:defRPr sz="558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68240" indent="-456080" algn="l" defTabSz="1824319" rtl="0" eaLnBrk="1" latinLnBrk="0" hangingPunct="1">
              <a:lnSpc>
                <a:spcPct val="90000"/>
              </a:lnSpc>
              <a:spcBef>
                <a:spcPts val="998"/>
              </a:spcBef>
              <a:buFont typeface="Arial" panose="020B0604020202020204" pitchFamily="34" charset="0"/>
              <a:buChar char="•"/>
              <a:defRPr sz="47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0399" indent="-456080" algn="l" defTabSz="1824319" rtl="0" eaLnBrk="1" latinLnBrk="0" hangingPunct="1">
              <a:lnSpc>
                <a:spcPct val="90000"/>
              </a:lnSpc>
              <a:spcBef>
                <a:spcPts val="998"/>
              </a:spcBef>
              <a:buFont typeface="Arial" panose="020B0604020202020204" pitchFamily="34" charset="0"/>
              <a:buChar char="•"/>
              <a:defRPr sz="399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92559" indent="-456080" algn="l" defTabSz="1824319" rtl="0" eaLnBrk="1" latinLnBrk="0" hangingPunct="1">
              <a:lnSpc>
                <a:spcPct val="90000"/>
              </a:lnSpc>
              <a:spcBef>
                <a:spcPts val="998"/>
              </a:spcBef>
              <a:buFont typeface="Arial" panose="020B0604020202020204" pitchFamily="34" charset="0"/>
              <a:buChar char="•"/>
              <a:defRPr sz="35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04719" indent="-456080" algn="l" defTabSz="1824319" rtl="0" eaLnBrk="1" latinLnBrk="0" hangingPunct="1">
              <a:lnSpc>
                <a:spcPct val="90000"/>
              </a:lnSpc>
              <a:spcBef>
                <a:spcPts val="998"/>
              </a:spcBef>
              <a:buFont typeface="Arial" panose="020B0604020202020204" pitchFamily="34" charset="0"/>
              <a:buChar char="•"/>
              <a:defRPr sz="35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16878" indent="-456080" algn="l" defTabSz="1824319" rtl="0" eaLnBrk="1" latinLnBrk="0" hangingPunct="1">
              <a:lnSpc>
                <a:spcPct val="90000"/>
              </a:lnSpc>
              <a:spcBef>
                <a:spcPts val="998"/>
              </a:spcBef>
              <a:buFont typeface="Arial" panose="020B0604020202020204" pitchFamily="34" charset="0"/>
              <a:buChar char="•"/>
              <a:defRPr sz="35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29038" indent="-456080" algn="l" defTabSz="1824319" rtl="0" eaLnBrk="1" latinLnBrk="0" hangingPunct="1">
              <a:lnSpc>
                <a:spcPct val="90000"/>
              </a:lnSpc>
              <a:spcBef>
                <a:spcPts val="998"/>
              </a:spcBef>
              <a:buFont typeface="Arial" panose="020B0604020202020204" pitchFamily="34" charset="0"/>
              <a:buChar char="•"/>
              <a:defRPr sz="35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41198" indent="-456080" algn="l" defTabSz="1824319" rtl="0" eaLnBrk="1" latinLnBrk="0" hangingPunct="1">
              <a:lnSpc>
                <a:spcPct val="90000"/>
              </a:lnSpc>
              <a:spcBef>
                <a:spcPts val="998"/>
              </a:spcBef>
              <a:buFont typeface="Arial" panose="020B0604020202020204" pitchFamily="34" charset="0"/>
              <a:buChar char="•"/>
              <a:defRPr sz="35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53358" indent="-456080" algn="l" defTabSz="1824319" rtl="0" eaLnBrk="1" latinLnBrk="0" hangingPunct="1">
              <a:lnSpc>
                <a:spcPct val="90000"/>
              </a:lnSpc>
              <a:spcBef>
                <a:spcPts val="998"/>
              </a:spcBef>
              <a:buFont typeface="Arial" panose="020B0604020202020204" pitchFamily="34" charset="0"/>
              <a:buChar char="•"/>
              <a:defRPr sz="359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BE" sz="48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fr-BE" sz="4800" dirty="0" err="1">
                <a:latin typeface="Arial" panose="020B0604020202020204" pitchFamily="34" charset="0"/>
                <a:cs typeface="Arial" panose="020B0604020202020204" pitchFamily="34" charset="0"/>
              </a:rPr>
              <a:t>Economic</a:t>
            </a:r>
            <a:r>
              <a:rPr lang="fr-BE" sz="4800" dirty="0">
                <a:latin typeface="Arial" panose="020B0604020202020204" pitchFamily="34" charset="0"/>
                <a:cs typeface="Arial" panose="020B0604020202020204" pitchFamily="34" charset="0"/>
              </a:rPr>
              <a:t> and Investment Plans (EIPs) are the </a:t>
            </a:r>
            <a:r>
              <a:rPr lang="fr-BE" sz="4800" dirty="0" err="1">
                <a:latin typeface="Arial" panose="020B0604020202020204" pitchFamily="34" charset="0"/>
                <a:cs typeface="Arial" panose="020B0604020202020204" pitchFamily="34" charset="0"/>
              </a:rPr>
              <a:t>regional</a:t>
            </a:r>
            <a:r>
              <a:rPr lang="fr-BE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BE" sz="4800" dirty="0" err="1">
                <a:latin typeface="Arial" panose="020B0604020202020204" pitchFamily="34" charset="0"/>
                <a:cs typeface="Arial" panose="020B0604020202020204" pitchFamily="34" charset="0"/>
              </a:rPr>
              <a:t>implementation</a:t>
            </a:r>
            <a:r>
              <a:rPr lang="fr-BE" sz="4800" dirty="0">
                <a:latin typeface="Arial" panose="020B0604020202020204" pitchFamily="34" charset="0"/>
                <a:cs typeface="Arial" panose="020B0604020202020204" pitchFamily="34" charset="0"/>
              </a:rPr>
              <a:t> of GG in </a:t>
            </a:r>
            <a:r>
              <a:rPr lang="fr-BE" sz="4800" dirty="0" err="1">
                <a:latin typeface="Arial" panose="020B0604020202020204" pitchFamily="34" charset="0"/>
                <a:cs typeface="Arial" panose="020B0604020202020204" pitchFamily="34" charset="0"/>
              </a:rPr>
              <a:t>Neighbourhood</a:t>
            </a:r>
            <a:r>
              <a:rPr lang="fr-BE" sz="4800" dirty="0">
                <a:latin typeface="Arial" panose="020B0604020202020204" pitchFamily="34" charset="0"/>
                <a:cs typeface="Arial" panose="020B0604020202020204" pitchFamily="34" charset="0"/>
              </a:rPr>
              <a:t> and Western Balkans</a:t>
            </a:r>
            <a:endParaRPr lang="en-IE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E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E" sz="4800" dirty="0">
                <a:latin typeface="Arial" panose="020B0604020202020204" pitchFamily="34" charset="0"/>
                <a:cs typeface="Arial" panose="020B0604020202020204" pitchFamily="34" charset="0"/>
              </a:rPr>
              <a:t>Three EIPs:</a:t>
            </a:r>
          </a:p>
          <a:p>
            <a:pPr marL="457200" lvl="1" indent="0"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en-IE" sz="4800" dirty="0">
                <a:latin typeface="Arial" panose="020B0604020202020204" pitchFamily="34" charset="0"/>
                <a:cs typeface="Arial" panose="020B0604020202020204" pitchFamily="34" charset="0"/>
              </a:rPr>
              <a:t>- Eastern Partnership</a:t>
            </a:r>
          </a:p>
          <a:p>
            <a:pPr marL="457200" lvl="1" indent="0"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en-IE" sz="4800" dirty="0">
                <a:latin typeface="Arial" panose="020B0604020202020204" pitchFamily="34" charset="0"/>
                <a:cs typeface="Arial" panose="020B0604020202020204" pitchFamily="34" charset="0"/>
              </a:rPr>
              <a:t>- Southern Neighbourhood</a:t>
            </a:r>
          </a:p>
          <a:p>
            <a:pPr marL="457200" lvl="1" indent="0"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en-IE" sz="4800" dirty="0">
                <a:latin typeface="Arial" panose="020B0604020202020204" pitchFamily="34" charset="0"/>
                <a:cs typeface="Arial" panose="020B0604020202020204" pitchFamily="34" charset="0"/>
              </a:rPr>
              <a:t>- Western Balkans</a:t>
            </a:r>
          </a:p>
          <a:p>
            <a:pPr marL="0" indent="0" algn="just">
              <a:buNone/>
            </a:pPr>
            <a:endParaRPr lang="en-GB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IE" sz="4800" dirty="0">
                <a:latin typeface="Arial" panose="020B0604020202020204" pitchFamily="34" charset="0"/>
                <a:cs typeface="Arial" panose="020B0604020202020204" pitchFamily="34" charset="0"/>
              </a:rPr>
              <a:t>Same priority sectors as the rest of GG: digital, climate &amp; energy, transport, health, education &amp; research + important focus on private sector/SMEs development</a:t>
            </a:r>
          </a:p>
          <a:p>
            <a:pPr algn="just"/>
            <a:endParaRPr lang="en-IE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Ambition to mobilise EUR 77 billion in investments between 2021 and 2027. On good track to deliver: currently EUR 44 billion expected mobilised investments through 484 operations. </a:t>
            </a:r>
          </a:p>
          <a:p>
            <a:pPr algn="just"/>
            <a:endParaRPr lang="en-IE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n-GB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n-GB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C6928A-5ADF-2FF5-2AB4-F6255679ADEA}"/>
              </a:ext>
            </a:extLst>
          </p:cNvPr>
          <p:cNvSpPr txBox="1"/>
          <p:nvPr/>
        </p:nvSpPr>
        <p:spPr>
          <a:xfrm>
            <a:off x="17426399" y="12975408"/>
            <a:ext cx="6897276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3200" b="1">
                <a:solidFill>
                  <a:srgbClr val="1A53EA"/>
                </a:solidFill>
                <a:latin typeface="Arial" panose="020B0604020202020204" pitchFamily="34" charset="0"/>
                <a:ea typeface="Noto Sans" panose="020B0802040504020204" pitchFamily="34" charset="0"/>
                <a:cs typeface="Arial" panose="020B0604020202020204" pitchFamily="34" charset="0"/>
              </a:rPr>
              <a:t>#GlobalGateway </a:t>
            </a:r>
            <a:r>
              <a:rPr lang="en-150" sz="3200" b="1">
                <a:solidFill>
                  <a:srgbClr val="1A53EA"/>
                </a:solidFill>
                <a:latin typeface="Arial" panose="020B0604020202020204" pitchFamily="34" charset="0"/>
                <a:ea typeface="Noto Sans" panose="020B0802040504020204" pitchFamily="34" charset="0"/>
                <a:cs typeface="Arial" panose="020B0604020202020204" pitchFamily="34" charset="0"/>
              </a:rPr>
              <a:t>   </a:t>
            </a:r>
            <a:r>
              <a:rPr lang="en-US" sz="3200" b="1">
                <a:solidFill>
                  <a:srgbClr val="1A53EA"/>
                </a:solidFill>
                <a:latin typeface="Arial" panose="020B0604020202020204" pitchFamily="34" charset="0"/>
                <a:ea typeface="Noto Sans" panose="020B0802040504020204" pitchFamily="34" charset="0"/>
                <a:cs typeface="Arial" panose="020B0604020202020204" pitchFamily="34" charset="0"/>
              </a:rPr>
              <a:t>#TeamEurope </a:t>
            </a:r>
          </a:p>
        </p:txBody>
      </p:sp>
      <p:pic>
        <p:nvPicPr>
          <p:cNvPr id="2" name="Content Placeholder 4">
            <a:extLst>
              <a:ext uri="{FF2B5EF4-FFF2-40B4-BE49-F238E27FC236}">
                <a16:creationId xmlns:a16="http://schemas.microsoft.com/office/drawing/2014/main" id="{041D1B2D-B23B-9116-D4F9-6F353968CA5A}"/>
              </a:ext>
            </a:extLst>
          </p:cNvPr>
          <p:cNvPicPr>
            <a:picLocks noGrp="1"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38875" y="4366162"/>
            <a:ext cx="5802587" cy="3485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4874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yellow dots on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553DA793-113D-765E-327C-7536C48C655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V="1">
            <a:off x="10386263" y="0"/>
            <a:ext cx="14080271" cy="6535554"/>
          </a:xfrm>
          <a:prstGeom prst="rect">
            <a:avLst/>
          </a:prstGeom>
        </p:spPr>
      </p:pic>
      <p:pic>
        <p:nvPicPr>
          <p:cNvPr id="13" name="Picture 12" descr="A yellow dots on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99E2306D-F8BF-B0C9-5D07-64F7231EE50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V="1">
            <a:off x="0" y="9900850"/>
            <a:ext cx="12956968" cy="381515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5B7FF26-32D9-4680-CDCD-76D406A80E71}"/>
              </a:ext>
            </a:extLst>
          </p:cNvPr>
          <p:cNvSpPr txBox="1">
            <a:spLocks/>
          </p:cNvSpPr>
          <p:nvPr/>
        </p:nvSpPr>
        <p:spPr>
          <a:xfrm>
            <a:off x="1590261" y="1823041"/>
            <a:ext cx="22733414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91440" rIns="182880" bIns="0" numCol="1" rtlCol="0" anchor="b" anchorCtr="0" compatLnSpc="1">
            <a:prstTxWarp prst="textNoShape">
              <a:avLst/>
            </a:prstTxWarp>
            <a:noAutofit/>
          </a:bodyPr>
          <a:lstStyle>
            <a:lvl1pPr algn="l" defTabSz="182431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77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>
                <a:solidFill>
                  <a:srgbClr val="1A53EA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Example of the Global Gateway flagship projects 2023 in NEAR</a:t>
            </a:r>
            <a:endParaRPr lang="en-IE" sz="4400" b="1" dirty="0">
              <a:solidFill>
                <a:srgbClr val="1A53EA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C6928A-5ADF-2FF5-2AB4-F6255679ADEA}"/>
              </a:ext>
            </a:extLst>
          </p:cNvPr>
          <p:cNvSpPr txBox="1"/>
          <p:nvPr/>
        </p:nvSpPr>
        <p:spPr>
          <a:xfrm>
            <a:off x="17426399" y="12975408"/>
            <a:ext cx="6897276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3200" b="1">
                <a:solidFill>
                  <a:srgbClr val="1A53EA"/>
                </a:solidFill>
                <a:latin typeface="Arial" panose="020B0604020202020204" pitchFamily="34" charset="0"/>
                <a:ea typeface="Noto Sans" panose="020B0802040504020204" pitchFamily="34" charset="0"/>
                <a:cs typeface="Arial" panose="020B0604020202020204" pitchFamily="34" charset="0"/>
              </a:rPr>
              <a:t>#GlobalGateway </a:t>
            </a:r>
            <a:r>
              <a:rPr lang="en-150" sz="3200" b="1">
                <a:solidFill>
                  <a:srgbClr val="1A53EA"/>
                </a:solidFill>
                <a:latin typeface="Arial" panose="020B0604020202020204" pitchFamily="34" charset="0"/>
                <a:ea typeface="Noto Sans" panose="020B0802040504020204" pitchFamily="34" charset="0"/>
                <a:cs typeface="Arial" panose="020B0604020202020204" pitchFamily="34" charset="0"/>
              </a:rPr>
              <a:t>   </a:t>
            </a:r>
            <a:r>
              <a:rPr lang="en-US" sz="3200" b="1">
                <a:solidFill>
                  <a:srgbClr val="1A53EA"/>
                </a:solidFill>
                <a:latin typeface="Arial" panose="020B0604020202020204" pitchFamily="34" charset="0"/>
                <a:ea typeface="Noto Sans" panose="020B0802040504020204" pitchFamily="34" charset="0"/>
                <a:cs typeface="Arial" panose="020B0604020202020204" pitchFamily="34" charset="0"/>
              </a:rPr>
              <a:t>#TeamEurope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A0596F-0F4D-2BBA-8E6C-497CCF1043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4295" y="2543121"/>
            <a:ext cx="9459474" cy="10680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9493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Picture 80" descr="A yellow dots on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1E5D6B42-D7FC-49A4-901D-C558A811F58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V="1">
            <a:off x="10186242" y="-71249"/>
            <a:ext cx="14080271" cy="6535554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5614D570-86A3-2856-A33B-5C85A700A65E}"/>
              </a:ext>
            </a:extLst>
          </p:cNvPr>
          <p:cNvSpPr txBox="1">
            <a:spLocks/>
          </p:cNvSpPr>
          <p:nvPr/>
        </p:nvSpPr>
        <p:spPr>
          <a:xfrm>
            <a:off x="766522" y="2224909"/>
            <a:ext cx="13312456" cy="500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91440" rIns="182880" bIns="0" numCol="1" rtlCol="0" anchor="b" anchorCtr="0" compatLnSpc="1">
            <a:prstTxWarp prst="textNoShape">
              <a:avLst/>
            </a:prstTxWarp>
            <a:noAutofit/>
          </a:bodyPr>
          <a:lstStyle>
            <a:lvl1pPr algn="l" defTabSz="182431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77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IE" sz="4400" b="1" dirty="0">
              <a:solidFill>
                <a:srgbClr val="1A53EA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D1C4129C-A5E4-D9F9-99D6-74A1E8C9F431}"/>
              </a:ext>
            </a:extLst>
          </p:cNvPr>
          <p:cNvSpPr txBox="1"/>
          <p:nvPr/>
        </p:nvSpPr>
        <p:spPr>
          <a:xfrm>
            <a:off x="17426399" y="12975408"/>
            <a:ext cx="6897276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3200" b="1">
                <a:solidFill>
                  <a:srgbClr val="1A53EA"/>
                </a:solidFill>
                <a:latin typeface="Arial" panose="020B0604020202020204" pitchFamily="34" charset="0"/>
                <a:ea typeface="Noto Sans" panose="020B0802040504020204" pitchFamily="34" charset="0"/>
                <a:cs typeface="Arial" panose="020B0604020202020204" pitchFamily="34" charset="0"/>
              </a:rPr>
              <a:t>#GlobalGateway </a:t>
            </a:r>
            <a:r>
              <a:rPr lang="en-150" sz="3200" b="1">
                <a:solidFill>
                  <a:srgbClr val="1A53EA"/>
                </a:solidFill>
                <a:latin typeface="Arial" panose="020B0604020202020204" pitchFamily="34" charset="0"/>
                <a:ea typeface="Noto Sans" panose="020B0802040504020204" pitchFamily="34" charset="0"/>
                <a:cs typeface="Arial" panose="020B0604020202020204" pitchFamily="34" charset="0"/>
              </a:rPr>
              <a:t>   </a:t>
            </a:r>
            <a:r>
              <a:rPr lang="en-US" sz="3200" b="1">
                <a:solidFill>
                  <a:srgbClr val="1A53EA"/>
                </a:solidFill>
                <a:latin typeface="Arial" panose="020B0604020202020204" pitchFamily="34" charset="0"/>
                <a:ea typeface="Noto Sans" panose="020B0802040504020204" pitchFamily="34" charset="0"/>
                <a:cs typeface="Arial" panose="020B0604020202020204" pitchFamily="34" charset="0"/>
              </a:rPr>
              <a:t>#TeamEurope </a:t>
            </a:r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C7DDB624-4FBF-D635-05AC-A4E5051F65BF}"/>
              </a:ext>
            </a:extLst>
          </p:cNvPr>
          <p:cNvSpPr txBox="1">
            <a:spLocks/>
          </p:cNvSpPr>
          <p:nvPr/>
        </p:nvSpPr>
        <p:spPr>
          <a:xfrm>
            <a:off x="906629" y="984738"/>
            <a:ext cx="9189108" cy="5697415"/>
          </a:xfrm>
          <a:prstGeom prst="rect">
            <a:avLst/>
          </a:prstGeom>
        </p:spPr>
        <p:txBody>
          <a:bodyPr/>
          <a:lstStyle>
            <a:lvl1pPr algn="l" defTabSz="182431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77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400" dirty="0">
                <a:solidFill>
                  <a:srgbClr val="FF5C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Flagship: </a:t>
            </a:r>
            <a:br>
              <a:rPr lang="en-GB" sz="4400" dirty="0">
                <a:solidFill>
                  <a:srgbClr val="FF5C5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4400" dirty="0">
                <a:solidFill>
                  <a:srgbClr val="FF5C5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 Connectivity</a:t>
            </a:r>
            <a:br>
              <a:rPr lang="en-GB" sz="4400" dirty="0"/>
            </a:br>
            <a:br>
              <a:rPr lang="en-GB" sz="4400" dirty="0"/>
            </a:br>
            <a:r>
              <a:rPr lang="en-GB" sz="4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MEDUSA – regional North Africa</a:t>
            </a:r>
            <a:br>
              <a:rPr lang="en-GB" sz="2700" dirty="0">
                <a:solidFill>
                  <a:srgbClr val="7030A0"/>
                </a:solidFill>
              </a:rPr>
            </a:br>
            <a:endParaRPr lang="en-BE" sz="2700" dirty="0">
              <a:solidFill>
                <a:srgbClr val="7030A0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2E5F90B-84ED-F92D-D38B-A365D7DB57F5}"/>
              </a:ext>
            </a:extLst>
          </p:cNvPr>
          <p:cNvGrpSpPr/>
          <p:nvPr/>
        </p:nvGrpSpPr>
        <p:grpSpPr>
          <a:xfrm>
            <a:off x="1047305" y="4218232"/>
            <a:ext cx="12387341" cy="8225751"/>
            <a:chOff x="1578821" y="4611042"/>
            <a:chExt cx="13773090" cy="7196645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0E3D7AF-C543-44F9-0367-01246B99027C}"/>
                </a:ext>
              </a:extLst>
            </p:cNvPr>
            <p:cNvSpPr/>
            <p:nvPr/>
          </p:nvSpPr>
          <p:spPr>
            <a:xfrm>
              <a:off x="5333453" y="4611042"/>
              <a:ext cx="9993600" cy="142283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lIns="90000" rtlCol="0" anchor="ctr" anchorCtr="0"/>
            <a:lstStyle/>
            <a:p>
              <a:pPr>
                <a:spcAft>
                  <a:spcPts val="500"/>
                </a:spcAft>
              </a:pPr>
              <a:r>
                <a:rPr lang="en-GB" sz="2400" dirty="0">
                  <a:solidFill>
                    <a:schemeClr val="accent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Algeria, Egypt, Morocco, Tunisia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D8BC7E1-5C09-8655-E06E-F03AECCF8F94}"/>
                </a:ext>
              </a:extLst>
            </p:cNvPr>
            <p:cNvSpPr/>
            <p:nvPr/>
          </p:nvSpPr>
          <p:spPr>
            <a:xfrm>
              <a:off x="1578821" y="4620797"/>
              <a:ext cx="3649022" cy="142283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Partner countries</a:t>
              </a:r>
              <a:endParaRPr lang="en-GB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568F79A-E5E2-EE21-2517-1CD1B100E840}"/>
                </a:ext>
              </a:extLst>
            </p:cNvPr>
            <p:cNvSpPr/>
            <p:nvPr/>
          </p:nvSpPr>
          <p:spPr>
            <a:xfrm>
              <a:off x="5353331" y="6159975"/>
              <a:ext cx="9993600" cy="214699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lIns="90000" rtlCol="0" anchor="ctr" anchorCtr="0"/>
            <a:lstStyle/>
            <a:p>
              <a:pPr>
                <a:spcAft>
                  <a:spcPts val="500"/>
                </a:spcAft>
              </a:pPr>
              <a:endParaRPr lang="en-GB" sz="24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>
                <a:spcAft>
                  <a:spcPts val="500"/>
                </a:spcAft>
              </a:pPr>
              <a:r>
                <a:rPr lang="en-GB" sz="2400" dirty="0">
                  <a:solidFill>
                    <a:schemeClr val="accent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7,100 km high-capacity optical-fibre submarine cable to connect both shores of the Mediterranean Sea.  It will integrate 500 universities and research centres from these countries into “EU essential terabit R&amp;D network”. They will receive a 200 Giga bits per second connectivity for the next 20 years. SMEs will also benefit from this enhanced connectivity.</a:t>
              </a:r>
            </a:p>
            <a:p>
              <a:pPr>
                <a:spcAft>
                  <a:spcPts val="500"/>
                </a:spcAft>
              </a:pPr>
              <a:endParaRPr lang="en-GB" sz="24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0FC75A5-11F9-C6C1-BFC6-15CD7A7E23AB}"/>
                </a:ext>
              </a:extLst>
            </p:cNvPr>
            <p:cNvSpPr/>
            <p:nvPr/>
          </p:nvSpPr>
          <p:spPr>
            <a:xfrm>
              <a:off x="1578821" y="6171617"/>
              <a:ext cx="3649022" cy="2145236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Objectives</a:t>
              </a:r>
              <a:endParaRPr lang="en-GB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587314C-65A8-32EE-D2C5-FA9DBD39891F}"/>
                </a:ext>
              </a:extLst>
            </p:cNvPr>
            <p:cNvSpPr/>
            <p:nvPr/>
          </p:nvSpPr>
          <p:spPr>
            <a:xfrm>
              <a:off x="5358311" y="8433070"/>
              <a:ext cx="9993600" cy="155797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lIns="90000" rtlCol="0" anchor="ctr" anchorCtr="0"/>
            <a:lstStyle/>
            <a:p>
              <a:pPr>
                <a:spcAft>
                  <a:spcPts val="500"/>
                </a:spcAft>
              </a:pPr>
              <a:r>
                <a:rPr lang="en-GB" sz="2400" dirty="0">
                  <a:solidFill>
                    <a:schemeClr val="accent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EU, EIB; AFR-IX Telecom, Alcatel Submarine Networks, ASREN, GEANT, Orange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86C3DD6-FC21-A066-D9E8-5788A16166D0}"/>
                </a:ext>
              </a:extLst>
            </p:cNvPr>
            <p:cNvSpPr/>
            <p:nvPr/>
          </p:nvSpPr>
          <p:spPr>
            <a:xfrm>
              <a:off x="1598699" y="8444840"/>
              <a:ext cx="3649022" cy="154620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Partners</a:t>
              </a:r>
              <a:endParaRPr lang="en-GB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3C3B476-8971-766A-DAA0-86AF8808DAA5}"/>
                </a:ext>
              </a:extLst>
            </p:cNvPr>
            <p:cNvSpPr/>
            <p:nvPr/>
          </p:nvSpPr>
          <p:spPr>
            <a:xfrm>
              <a:off x="5355174" y="10084695"/>
              <a:ext cx="9991758" cy="172299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lIns="90000" rtlCol="0" anchor="ctr" anchorCtr="0"/>
            <a:lstStyle/>
            <a:p>
              <a:r>
                <a:rPr lang="fr-BE" sz="2400" dirty="0">
                  <a:solidFill>
                    <a:schemeClr val="accent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 Grant contribution agreement NEAR-EIB </a:t>
              </a:r>
              <a:r>
                <a:rPr lang="fr-BE" sz="2400" dirty="0" err="1">
                  <a:solidFill>
                    <a:schemeClr val="accent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signed</a:t>
              </a:r>
              <a:r>
                <a:rPr lang="fr-BE" sz="2400" dirty="0">
                  <a:solidFill>
                    <a:schemeClr val="accent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in July 2023.</a:t>
              </a:r>
            </a:p>
            <a:p>
              <a:r>
                <a:rPr lang="fr-BE" sz="2400" dirty="0">
                  <a:solidFill>
                    <a:schemeClr val="accent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 Launch of phase 1 of the </a:t>
              </a:r>
              <a:r>
                <a:rPr lang="fr-BE" sz="2400" dirty="0" err="1">
                  <a:solidFill>
                    <a:schemeClr val="accent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project</a:t>
              </a:r>
              <a:r>
                <a:rPr lang="fr-BE" sz="2400" dirty="0">
                  <a:solidFill>
                    <a:schemeClr val="accent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in 2024. </a:t>
              </a:r>
              <a:endParaRPr lang="en-GB" sz="24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GB" sz="2400" dirty="0">
                  <a:solidFill>
                    <a:schemeClr val="accent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 The project will be operational between 2025 and early 2026 (design life of 25 years) 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4B3D211-43B7-3297-8131-6BFA2B3BCDE6}"/>
                </a:ext>
              </a:extLst>
            </p:cNvPr>
            <p:cNvSpPr/>
            <p:nvPr/>
          </p:nvSpPr>
          <p:spPr>
            <a:xfrm>
              <a:off x="1611748" y="10084697"/>
              <a:ext cx="3649022" cy="172299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Implementation stage</a:t>
              </a:r>
              <a:endParaRPr lang="en-GB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2" name="Picture Placeholder 8">
            <a:extLst>
              <a:ext uri="{FF2B5EF4-FFF2-40B4-BE49-F238E27FC236}">
                <a16:creationId xmlns:a16="http://schemas.microsoft.com/office/drawing/2014/main" id="{9166F19B-AFD2-82F8-5AD2-FBA5B60144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36" r="32636"/>
          <a:stretch/>
        </p:blipFill>
        <p:spPr>
          <a:xfrm>
            <a:off x="18238244" y="703385"/>
            <a:ext cx="5113554" cy="12010292"/>
          </a:xfrm>
          <a:prstGeom prst="rect">
            <a:avLst/>
          </a:prstGeom>
          <a:ln>
            <a:noFill/>
          </a:ln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C90F56D9-DCDB-C87D-0EA0-F707C2D6C155}"/>
              </a:ext>
            </a:extLst>
          </p:cNvPr>
          <p:cNvGrpSpPr/>
          <p:nvPr/>
        </p:nvGrpSpPr>
        <p:grpSpPr>
          <a:xfrm>
            <a:off x="19476213" y="4218231"/>
            <a:ext cx="3443102" cy="2246074"/>
            <a:chOff x="21856107" y="2009873"/>
            <a:chExt cx="1679148" cy="1180786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6CA73FA-A3E1-903F-AB45-A15A33C15D50}"/>
                </a:ext>
              </a:extLst>
            </p:cNvPr>
            <p:cNvSpPr/>
            <p:nvPr/>
          </p:nvSpPr>
          <p:spPr>
            <a:xfrm>
              <a:off x="21856107" y="2009873"/>
              <a:ext cx="1679148" cy="11807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900" dirty="0"/>
            </a:p>
          </p:txBody>
        </p:sp>
        <p:pic>
          <p:nvPicPr>
            <p:cNvPr id="17" name="Picture 16" descr="Logo&#10;&#10;Description automatically generated with medium confidence">
              <a:extLst>
                <a:ext uri="{FF2B5EF4-FFF2-40B4-BE49-F238E27FC236}">
                  <a16:creationId xmlns:a16="http://schemas.microsoft.com/office/drawing/2014/main" id="{D6C15935-449E-6221-AAD8-4A49798E7F5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938" b="25996"/>
            <a:stretch/>
          </p:blipFill>
          <p:spPr>
            <a:xfrm>
              <a:off x="21958385" y="2196776"/>
              <a:ext cx="1432501" cy="803141"/>
            </a:xfrm>
            <a:prstGeom prst="rect">
              <a:avLst/>
            </a:prstGeom>
          </p:spPr>
        </p:pic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F2C3E688-3432-F517-45E5-395BD24A655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87" t="11124" r="11648" b="9885"/>
          <a:stretch/>
        </p:blipFill>
        <p:spPr>
          <a:xfrm>
            <a:off x="19132062" y="1131958"/>
            <a:ext cx="4079629" cy="2993573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E0328EAF-190E-321B-79B1-7CDDDB2C6029}"/>
              </a:ext>
            </a:extLst>
          </p:cNvPr>
          <p:cNvSpPr/>
          <p:nvPr/>
        </p:nvSpPr>
        <p:spPr>
          <a:xfrm>
            <a:off x="14288700" y="2475391"/>
            <a:ext cx="3786510" cy="3505687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4400" b="1" dirty="0">
                <a:latin typeface="Arial" panose="020B0604020202020204" pitchFamily="34" charset="0"/>
                <a:cs typeface="Arial" panose="020B0604020202020204" pitchFamily="34" charset="0"/>
              </a:rPr>
              <a:t>€342 M</a:t>
            </a:r>
          </a:p>
          <a:p>
            <a:pPr algn="ctr"/>
            <a:r>
              <a:rPr lang="en-IE" sz="1200" dirty="0">
                <a:latin typeface="Arial" panose="020B0604020202020204" pitchFamily="34" charset="0"/>
                <a:cs typeface="Arial" panose="020B0604020202020204" pitchFamily="34" charset="0"/>
              </a:rPr>
              <a:t>total investment (estimated)</a:t>
            </a:r>
            <a:endParaRPr lang="en-GB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F888439-DD0D-3CA6-5915-344F306974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50308" y="766926"/>
            <a:ext cx="1961080" cy="130196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D2C3734-C00B-7EB6-585F-8BC1307B4C4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058297" y="766926"/>
            <a:ext cx="1917141" cy="133422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122631A-C804-AC00-3505-3B7C3C8859B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25102" y="2201549"/>
            <a:ext cx="1855986" cy="1301961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0BED3AEA-5A83-B433-FA49-A24E6476F4D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8298" y="1875303"/>
            <a:ext cx="1917141" cy="1917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405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5508DA6-41A5-F079-FF8A-25A67C0A0E4F}"/>
              </a:ext>
            </a:extLst>
          </p:cNvPr>
          <p:cNvSpPr/>
          <p:nvPr/>
        </p:nvSpPr>
        <p:spPr>
          <a:xfrm>
            <a:off x="20140918" y="9564412"/>
            <a:ext cx="2001513" cy="13055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900"/>
          </a:p>
        </p:txBody>
      </p:sp>
      <p:pic>
        <p:nvPicPr>
          <p:cNvPr id="81" name="Picture 80" descr="A yellow dots on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1E5D6B42-D7FC-49A4-901D-C558A811F58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V="1">
            <a:off x="10243404" y="-246920"/>
            <a:ext cx="14080271" cy="6535554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5614D570-86A3-2856-A33B-5C85A700A65E}"/>
              </a:ext>
            </a:extLst>
          </p:cNvPr>
          <p:cNvSpPr txBox="1">
            <a:spLocks/>
          </p:cNvSpPr>
          <p:nvPr/>
        </p:nvSpPr>
        <p:spPr>
          <a:xfrm>
            <a:off x="766522" y="2224909"/>
            <a:ext cx="13312456" cy="500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91440" rIns="182880" bIns="0" numCol="1" rtlCol="0" anchor="b" anchorCtr="0" compatLnSpc="1">
            <a:prstTxWarp prst="textNoShape">
              <a:avLst/>
            </a:prstTxWarp>
            <a:noAutofit/>
          </a:bodyPr>
          <a:lstStyle>
            <a:lvl1pPr algn="l" defTabSz="182431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77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IE" sz="4400" b="1" dirty="0">
              <a:solidFill>
                <a:srgbClr val="1A53EA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D1C4129C-A5E4-D9F9-99D6-74A1E8C9F431}"/>
              </a:ext>
            </a:extLst>
          </p:cNvPr>
          <p:cNvSpPr txBox="1"/>
          <p:nvPr/>
        </p:nvSpPr>
        <p:spPr>
          <a:xfrm>
            <a:off x="17426399" y="12975408"/>
            <a:ext cx="6897276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3200" b="1">
                <a:solidFill>
                  <a:srgbClr val="1A53EA"/>
                </a:solidFill>
                <a:latin typeface="Arial" panose="020B0604020202020204" pitchFamily="34" charset="0"/>
                <a:ea typeface="Noto Sans" panose="020B0802040504020204" pitchFamily="34" charset="0"/>
                <a:cs typeface="Arial" panose="020B0604020202020204" pitchFamily="34" charset="0"/>
              </a:rPr>
              <a:t>#GlobalGateway </a:t>
            </a:r>
            <a:r>
              <a:rPr lang="en-150" sz="3200" b="1">
                <a:solidFill>
                  <a:srgbClr val="1A53EA"/>
                </a:solidFill>
                <a:latin typeface="Arial" panose="020B0604020202020204" pitchFamily="34" charset="0"/>
                <a:ea typeface="Noto Sans" panose="020B0802040504020204" pitchFamily="34" charset="0"/>
                <a:cs typeface="Arial" panose="020B0604020202020204" pitchFamily="34" charset="0"/>
              </a:rPr>
              <a:t>   </a:t>
            </a:r>
            <a:r>
              <a:rPr lang="en-US" sz="3200" b="1">
                <a:solidFill>
                  <a:srgbClr val="1A53EA"/>
                </a:solidFill>
                <a:latin typeface="Arial" panose="020B0604020202020204" pitchFamily="34" charset="0"/>
                <a:ea typeface="Noto Sans" panose="020B0802040504020204" pitchFamily="34" charset="0"/>
                <a:cs typeface="Arial" panose="020B0604020202020204" pitchFamily="34" charset="0"/>
              </a:rPr>
              <a:t>#TeamEurope 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0328EAF-190E-321B-79B1-7CDDDB2C6029}"/>
              </a:ext>
            </a:extLst>
          </p:cNvPr>
          <p:cNvSpPr/>
          <p:nvPr/>
        </p:nvSpPr>
        <p:spPr>
          <a:xfrm>
            <a:off x="14502061" y="2475391"/>
            <a:ext cx="3786510" cy="3505687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4400" b="1" dirty="0">
                <a:latin typeface="Arial" panose="020B0604020202020204" pitchFamily="34" charset="0"/>
                <a:cs typeface="Arial" panose="020B0604020202020204" pitchFamily="34" charset="0"/>
              </a:rPr>
              <a:t>€290 M</a:t>
            </a:r>
          </a:p>
          <a:p>
            <a:pPr algn="ctr"/>
            <a:r>
              <a:rPr lang="en-IE" sz="1200" dirty="0">
                <a:latin typeface="Arial" panose="020B0604020202020204" pitchFamily="34" charset="0"/>
                <a:cs typeface="Arial" panose="020B0604020202020204" pitchFamily="34" charset="0"/>
              </a:rPr>
              <a:t>total investment (estimated)</a:t>
            </a:r>
            <a:endParaRPr lang="en-GB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A1DDE32-22F3-4035-8224-0469A7D15DC0}"/>
              </a:ext>
            </a:extLst>
          </p:cNvPr>
          <p:cNvGrpSpPr/>
          <p:nvPr/>
        </p:nvGrpSpPr>
        <p:grpSpPr>
          <a:xfrm>
            <a:off x="984462" y="4465127"/>
            <a:ext cx="13258100" cy="8793671"/>
            <a:chOff x="1591870" y="4443541"/>
            <a:chExt cx="13747141" cy="7364146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37E4E9A-2977-1CCA-E7EB-EBA7EC2C72B8}"/>
                </a:ext>
              </a:extLst>
            </p:cNvPr>
            <p:cNvSpPr/>
            <p:nvPr/>
          </p:nvSpPr>
          <p:spPr>
            <a:xfrm>
              <a:off x="5345411" y="4508647"/>
              <a:ext cx="9993600" cy="165653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lIns="90000" rtlCol="0" anchor="ctr" anchorCtr="0"/>
            <a:lstStyle/>
            <a:p>
              <a:pPr>
                <a:spcAft>
                  <a:spcPts val="500"/>
                </a:spcAft>
              </a:pPr>
              <a:r>
                <a:rPr lang="en-GB" sz="2400" dirty="0">
                  <a:solidFill>
                    <a:schemeClr val="accent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Serbia, Bosnia and Herzegovina (BiH) and Montenegro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418ADC8D-05E6-102D-DECF-84CAD49D6885}"/>
                </a:ext>
              </a:extLst>
            </p:cNvPr>
            <p:cNvSpPr/>
            <p:nvPr/>
          </p:nvSpPr>
          <p:spPr>
            <a:xfrm>
              <a:off x="1591870" y="4443541"/>
              <a:ext cx="3649022" cy="17244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Partner countries</a:t>
              </a:r>
              <a:endParaRPr lang="en-GB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FB743B7E-2FA3-3C0C-53A7-01B31A526E82}"/>
                </a:ext>
              </a:extLst>
            </p:cNvPr>
            <p:cNvSpPr/>
            <p:nvPr/>
          </p:nvSpPr>
          <p:spPr>
            <a:xfrm>
              <a:off x="5345410" y="6258831"/>
              <a:ext cx="9993600" cy="188621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lIns="90000" rtlCol="0" anchor="ctr" anchorCtr="0"/>
            <a:lstStyle/>
            <a:p>
              <a:pPr algn="just">
                <a:spcAft>
                  <a:spcPts val="500"/>
                </a:spcAft>
              </a:pPr>
              <a:r>
                <a:rPr lang="en-IE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Establishing a Trans-Balkan Power Corridor to connect the electricity transmission systems from Serbia, Montenegro, Bosnia and Herzegovina to Croatia, Hungary, Romania and Italy through either 400 kV overhead lines or submarine cable.</a:t>
              </a:r>
              <a:endParaRPr lang="en-GB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0AC39B5-50F2-0D10-27B2-9D6BEAB04460}"/>
                </a:ext>
              </a:extLst>
            </p:cNvPr>
            <p:cNvSpPr/>
            <p:nvPr/>
          </p:nvSpPr>
          <p:spPr>
            <a:xfrm>
              <a:off x="1629903" y="6233047"/>
              <a:ext cx="3649022" cy="1999513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Objectives</a:t>
              </a:r>
              <a:endParaRPr lang="en-GB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79C0B8D-24D8-A8E7-4A22-7CB1C9C6DED5}"/>
                </a:ext>
              </a:extLst>
            </p:cNvPr>
            <p:cNvSpPr/>
            <p:nvPr/>
          </p:nvSpPr>
          <p:spPr>
            <a:xfrm>
              <a:off x="5345409" y="8296428"/>
              <a:ext cx="9993600" cy="163688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lIns="90000" rtlCol="0" anchor="ctr" anchorCtr="0"/>
            <a:lstStyle/>
            <a:p>
              <a:pPr>
                <a:spcAft>
                  <a:spcPts val="500"/>
                </a:spcAft>
              </a:pPr>
              <a:r>
                <a:rPr lang="en-GB" sz="2400" dirty="0">
                  <a:solidFill>
                    <a:schemeClr val="accent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EU and MS (WBIF grant), </a:t>
              </a:r>
              <a:r>
                <a:rPr lang="en-GB" sz="2400" dirty="0" err="1">
                  <a:solidFill>
                    <a:schemeClr val="accent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KfW</a:t>
              </a:r>
              <a:r>
                <a:rPr lang="en-GB" sz="2400" dirty="0">
                  <a:solidFill>
                    <a:schemeClr val="accent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EBRD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A8C328C7-73CD-99F1-8C1F-A1BF1E9827A9}"/>
                </a:ext>
              </a:extLst>
            </p:cNvPr>
            <p:cNvSpPr/>
            <p:nvPr/>
          </p:nvSpPr>
          <p:spPr>
            <a:xfrm>
              <a:off x="1611748" y="8296428"/>
              <a:ext cx="3649022" cy="163688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Partners</a:t>
              </a:r>
              <a:endParaRPr lang="en-GB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D5B09978-9377-8EDC-EAA4-CA9DAD6734A1}"/>
                </a:ext>
              </a:extLst>
            </p:cNvPr>
            <p:cNvSpPr/>
            <p:nvPr/>
          </p:nvSpPr>
          <p:spPr>
            <a:xfrm>
              <a:off x="5347253" y="10084695"/>
              <a:ext cx="9991758" cy="172299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lIns="90000" rtlCol="0" anchor="ctr" anchorCtr="0"/>
            <a:lstStyle/>
            <a:p>
              <a:pPr>
                <a:spcAft>
                  <a:spcPts val="500"/>
                </a:spcAft>
              </a:pPr>
              <a:r>
                <a:rPr lang="en-GB" sz="2400" dirty="0">
                  <a:solidFill>
                    <a:schemeClr val="accent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 A section was completed in June 2022 (Kragujevac –  </a:t>
              </a:r>
              <a:r>
                <a:rPr lang="en-GB" sz="2400" dirty="0" err="1">
                  <a:solidFill>
                    <a:schemeClr val="accent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Kraljevo</a:t>
              </a:r>
              <a:r>
                <a:rPr lang="en-GB" sz="2400" dirty="0">
                  <a:solidFill>
                    <a:schemeClr val="accent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).</a:t>
              </a:r>
            </a:p>
            <a:p>
              <a:pPr>
                <a:spcAft>
                  <a:spcPts val="500"/>
                </a:spcAft>
              </a:pPr>
              <a:r>
                <a:rPr lang="en-GB" sz="2400" dirty="0">
                  <a:solidFill>
                    <a:schemeClr val="accent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 Works tender launch for next section (</a:t>
              </a:r>
              <a:r>
                <a:rPr lang="en-IE" sz="2400" dirty="0">
                  <a:solidFill>
                    <a:schemeClr val="accent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Obrenovac – Bajina Bašta section) </a:t>
              </a:r>
              <a:r>
                <a:rPr lang="en-GB" sz="2400" dirty="0">
                  <a:solidFill>
                    <a:schemeClr val="accent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expected </a:t>
              </a:r>
              <a:r>
                <a:rPr lang="en-IE" sz="2400" dirty="0">
                  <a:solidFill>
                    <a:schemeClr val="accent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 Q1 2024 and works start planned for Q3 2024</a:t>
              </a:r>
              <a:endParaRPr lang="en-GB" sz="24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FE5E94E3-09D0-F786-E4A5-2B475141753A}"/>
                </a:ext>
              </a:extLst>
            </p:cNvPr>
            <p:cNvSpPr/>
            <p:nvPr/>
          </p:nvSpPr>
          <p:spPr>
            <a:xfrm>
              <a:off x="1611748" y="10084697"/>
              <a:ext cx="3649022" cy="172299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Implementation stage</a:t>
              </a:r>
              <a:endParaRPr lang="en-GB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2" name="Title 3">
            <a:extLst>
              <a:ext uri="{FF2B5EF4-FFF2-40B4-BE49-F238E27FC236}">
                <a16:creationId xmlns:a16="http://schemas.microsoft.com/office/drawing/2014/main" id="{C99A31E3-6BC1-17E5-3B97-29D7BD672739}"/>
              </a:ext>
            </a:extLst>
          </p:cNvPr>
          <p:cNvSpPr txBox="1">
            <a:spLocks/>
          </p:cNvSpPr>
          <p:nvPr/>
        </p:nvSpPr>
        <p:spPr>
          <a:xfrm>
            <a:off x="1058541" y="703385"/>
            <a:ext cx="7914266" cy="3867730"/>
          </a:xfrm>
          <a:prstGeom prst="rect">
            <a:avLst/>
          </a:prstGeom>
        </p:spPr>
        <p:txBody>
          <a:bodyPr/>
          <a:lstStyle>
            <a:lvl1pPr algn="l" defTabSz="182431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77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400" dirty="0">
                <a:solidFill>
                  <a:srgbClr val="FFCC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Clean energy / Flagship 5: </a:t>
            </a:r>
            <a:br>
              <a:rPr lang="en-GB" sz="4400" dirty="0">
                <a:solidFill>
                  <a:srgbClr val="FFCC0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4400" dirty="0">
                <a:solidFill>
                  <a:srgbClr val="FFCC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Transition from coal</a:t>
            </a:r>
            <a:br>
              <a:rPr lang="en-GB" sz="2200" dirty="0"/>
            </a:br>
            <a:br>
              <a:rPr lang="en-GB" sz="1800" dirty="0"/>
            </a:br>
            <a:r>
              <a:rPr lang="en-GB" sz="4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Trans-Balkan Electricity Corridor</a:t>
            </a:r>
            <a:endParaRPr lang="en-BE" sz="44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0A6064B3-2ECC-89C1-9E29-B27266BA42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4069" y="1077999"/>
            <a:ext cx="2106805" cy="1240296"/>
          </a:xfrm>
          <a:prstGeom prst="rect">
            <a:avLst/>
          </a:prstGeom>
          <a:ln>
            <a:solidFill>
              <a:schemeClr val="tx1">
                <a:lumMod val="90000"/>
                <a:lumOff val="10000"/>
              </a:schemeClr>
            </a:solidFill>
          </a:ln>
        </p:spPr>
      </p:pic>
      <p:pic>
        <p:nvPicPr>
          <p:cNvPr id="35" name="Picture Placeholder 5" descr="A picture containing sky, outdoor, pylon, outdoor object&#10;&#10;Description automatically generated">
            <a:extLst>
              <a:ext uri="{FF2B5EF4-FFF2-40B4-BE49-F238E27FC236}">
                <a16:creationId xmlns:a16="http://schemas.microsoft.com/office/drawing/2014/main" id="{F47A626D-3629-45F7-B6B4-E1BA16BF86B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" r="39674"/>
          <a:stretch/>
        </p:blipFill>
        <p:spPr>
          <a:xfrm>
            <a:off x="18432090" y="703385"/>
            <a:ext cx="5284736" cy="12027876"/>
          </a:xfrm>
          <a:prstGeom prst="rect">
            <a:avLst/>
          </a:prstGeom>
          <a:ln>
            <a:noFill/>
          </a:ln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97A56D9B-19FC-8C82-36CB-12881D0D825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87" t="11124" r="11648" b="9885"/>
          <a:stretch/>
        </p:blipFill>
        <p:spPr>
          <a:xfrm>
            <a:off x="19071911" y="1636657"/>
            <a:ext cx="4079629" cy="2993573"/>
          </a:xfrm>
          <a:prstGeom prst="rect">
            <a:avLst/>
          </a:prstGeom>
        </p:spPr>
      </p:pic>
      <p:pic>
        <p:nvPicPr>
          <p:cNvPr id="1030" name="Picture 6" descr="Image result for flag kfw">
            <a:extLst>
              <a:ext uri="{FF2B5EF4-FFF2-40B4-BE49-F238E27FC236}">
                <a16:creationId xmlns:a16="http://schemas.microsoft.com/office/drawing/2014/main" id="{135B8ED3-2C4E-C824-0752-3EC8C0061E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8964" y="4733947"/>
            <a:ext cx="3485424" cy="1979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E0A4DC8-178B-15A3-AB4D-DB0AECE6226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398964" y="7232984"/>
            <a:ext cx="3485424" cy="2169198"/>
          </a:xfrm>
          <a:prstGeom prst="rect">
            <a:avLst/>
          </a:prstGeom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B633972A-433A-D092-9AFB-B6647834F9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4068" y="2650055"/>
            <a:ext cx="2106806" cy="1202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4225CBF5-518E-C378-03E0-D7A8545509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9895" y="1931825"/>
            <a:ext cx="2093579" cy="1294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39845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Picture 80" descr="A yellow dots on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1E5D6B42-D7FC-49A4-901D-C558A811F58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V="1">
            <a:off x="10186242" y="-71249"/>
            <a:ext cx="14080271" cy="6535554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5614D570-86A3-2856-A33B-5C85A700A65E}"/>
              </a:ext>
            </a:extLst>
          </p:cNvPr>
          <p:cNvSpPr txBox="1">
            <a:spLocks/>
          </p:cNvSpPr>
          <p:nvPr/>
        </p:nvSpPr>
        <p:spPr>
          <a:xfrm>
            <a:off x="766522" y="2224909"/>
            <a:ext cx="13312456" cy="500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91440" rIns="182880" bIns="0" numCol="1" rtlCol="0" anchor="b" anchorCtr="0" compatLnSpc="1">
            <a:prstTxWarp prst="textNoShape">
              <a:avLst/>
            </a:prstTxWarp>
            <a:noAutofit/>
          </a:bodyPr>
          <a:lstStyle>
            <a:lvl1pPr algn="l" defTabSz="182431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77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IE" sz="4400" b="1" dirty="0">
              <a:solidFill>
                <a:srgbClr val="1A53EA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D1C4129C-A5E4-D9F9-99D6-74A1E8C9F431}"/>
              </a:ext>
            </a:extLst>
          </p:cNvPr>
          <p:cNvSpPr txBox="1"/>
          <p:nvPr/>
        </p:nvSpPr>
        <p:spPr>
          <a:xfrm>
            <a:off x="17426399" y="12975408"/>
            <a:ext cx="6897276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3200" b="1">
                <a:solidFill>
                  <a:srgbClr val="1A53EA"/>
                </a:solidFill>
                <a:latin typeface="Arial" panose="020B0604020202020204" pitchFamily="34" charset="0"/>
                <a:ea typeface="Noto Sans" panose="020B0802040504020204" pitchFamily="34" charset="0"/>
                <a:cs typeface="Arial" panose="020B0604020202020204" pitchFamily="34" charset="0"/>
              </a:rPr>
              <a:t>#GlobalGateway </a:t>
            </a:r>
            <a:r>
              <a:rPr lang="en-150" sz="3200" b="1">
                <a:solidFill>
                  <a:srgbClr val="1A53EA"/>
                </a:solidFill>
                <a:latin typeface="Arial" panose="020B0604020202020204" pitchFamily="34" charset="0"/>
                <a:ea typeface="Noto Sans" panose="020B0802040504020204" pitchFamily="34" charset="0"/>
                <a:cs typeface="Arial" panose="020B0604020202020204" pitchFamily="34" charset="0"/>
              </a:rPr>
              <a:t>   </a:t>
            </a:r>
            <a:r>
              <a:rPr lang="en-US" sz="3200" b="1">
                <a:solidFill>
                  <a:srgbClr val="1A53EA"/>
                </a:solidFill>
                <a:latin typeface="Arial" panose="020B0604020202020204" pitchFamily="34" charset="0"/>
                <a:ea typeface="Noto Sans" panose="020B0802040504020204" pitchFamily="34" charset="0"/>
                <a:cs typeface="Arial" panose="020B0604020202020204" pitchFamily="34" charset="0"/>
              </a:rPr>
              <a:t>#TeamEurope 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0328EAF-190E-321B-79B1-7CDDDB2C6029}"/>
              </a:ext>
            </a:extLst>
          </p:cNvPr>
          <p:cNvSpPr/>
          <p:nvPr/>
        </p:nvSpPr>
        <p:spPr>
          <a:xfrm>
            <a:off x="14502061" y="2475391"/>
            <a:ext cx="3786510" cy="3505687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4400" b="1" dirty="0">
                <a:latin typeface="Arial" panose="020B0604020202020204" pitchFamily="34" charset="0"/>
                <a:cs typeface="Arial" panose="020B0604020202020204" pitchFamily="34" charset="0"/>
              </a:rPr>
              <a:t>€3.5 Bn</a:t>
            </a:r>
          </a:p>
          <a:p>
            <a:pPr algn="ctr"/>
            <a:r>
              <a:rPr lang="en-IE" sz="1200" dirty="0">
                <a:latin typeface="Arial" panose="020B0604020202020204" pitchFamily="34" charset="0"/>
                <a:cs typeface="Arial" panose="020B0604020202020204" pitchFamily="34" charset="0"/>
              </a:rPr>
              <a:t>total investment (estimated)</a:t>
            </a:r>
            <a:endParaRPr lang="en-GB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A1DDE32-22F3-4035-8224-0469A7D15DC0}"/>
              </a:ext>
            </a:extLst>
          </p:cNvPr>
          <p:cNvGrpSpPr/>
          <p:nvPr/>
        </p:nvGrpSpPr>
        <p:grpSpPr>
          <a:xfrm>
            <a:off x="971877" y="4665142"/>
            <a:ext cx="13283126" cy="8066119"/>
            <a:chOff x="1578821" y="4611040"/>
            <a:chExt cx="13773090" cy="7196647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37E4E9A-2977-1CCA-E7EB-EBA7EC2C72B8}"/>
                </a:ext>
              </a:extLst>
            </p:cNvPr>
            <p:cNvSpPr/>
            <p:nvPr/>
          </p:nvSpPr>
          <p:spPr>
            <a:xfrm>
              <a:off x="5333453" y="4611040"/>
              <a:ext cx="9993600" cy="17244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lIns="90000" rtlCol="0" anchor="ctr" anchorCtr="0"/>
            <a:lstStyle/>
            <a:p>
              <a:pPr>
                <a:spcAft>
                  <a:spcPts val="500"/>
                </a:spcAft>
              </a:pPr>
              <a:r>
                <a:rPr lang="en-GB" sz="2400" dirty="0">
                  <a:solidFill>
                    <a:schemeClr val="accent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Egypt and Greece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418ADC8D-05E6-102D-DECF-84CAD49D6885}"/>
                </a:ext>
              </a:extLst>
            </p:cNvPr>
            <p:cNvSpPr/>
            <p:nvPr/>
          </p:nvSpPr>
          <p:spPr>
            <a:xfrm>
              <a:off x="1578821" y="4620797"/>
              <a:ext cx="3649022" cy="17244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Partner countries</a:t>
              </a:r>
              <a:endParaRPr lang="en-GB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FB743B7E-2FA3-3C0C-53A7-01B31A526E82}"/>
                </a:ext>
              </a:extLst>
            </p:cNvPr>
            <p:cNvSpPr/>
            <p:nvPr/>
          </p:nvSpPr>
          <p:spPr>
            <a:xfrm>
              <a:off x="5353331" y="6438844"/>
              <a:ext cx="9993600" cy="17244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lIns="90000" rtlCol="0" anchor="ctr" anchorCtr="0"/>
            <a:lstStyle/>
            <a:p>
              <a:pPr algn="just">
                <a:spcAft>
                  <a:spcPts val="500"/>
                </a:spcAft>
              </a:pPr>
              <a:r>
                <a:rPr lang="en-GB" sz="2400" dirty="0">
                  <a:solidFill>
                    <a:schemeClr val="accent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 high-voltage electricity interconnection in the Eastern Mediterranean between Europe and Africa passing from Egypt to Greece.  The purpose would be to transmit 3 GW of green power, generated by solar and wind parks in Egypt, to the EU via Greece. 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40AC39B5-50F2-0D10-27B2-9D6BEAB04460}"/>
                </a:ext>
              </a:extLst>
            </p:cNvPr>
            <p:cNvSpPr/>
            <p:nvPr/>
          </p:nvSpPr>
          <p:spPr>
            <a:xfrm>
              <a:off x="1591870" y="6438846"/>
              <a:ext cx="3649022" cy="172440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Objectives</a:t>
              </a:r>
              <a:endParaRPr lang="en-GB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79C0B8D-24D8-A8E7-4A22-7CB1C9C6DED5}"/>
                </a:ext>
              </a:extLst>
            </p:cNvPr>
            <p:cNvSpPr/>
            <p:nvPr/>
          </p:nvSpPr>
          <p:spPr>
            <a:xfrm>
              <a:off x="5358311" y="8266648"/>
              <a:ext cx="9993600" cy="17244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lIns="90000" rtlCol="0" anchor="ctr" anchorCtr="0"/>
            <a:lstStyle/>
            <a:p>
              <a:pPr>
                <a:spcAft>
                  <a:spcPts val="500"/>
                </a:spcAft>
              </a:pPr>
              <a:r>
                <a:rPr lang="en-GB" sz="2400" dirty="0">
                  <a:solidFill>
                    <a:schemeClr val="accent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Greece and other partners. </a:t>
              </a:r>
              <a:r>
                <a:rPr lang="en-GB" sz="2400">
                  <a:solidFill>
                    <a:schemeClr val="accent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Being determined.</a:t>
              </a:r>
              <a:endParaRPr lang="en-GB" sz="24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A8C328C7-73CD-99F1-8C1F-A1BF1E9827A9}"/>
                </a:ext>
              </a:extLst>
            </p:cNvPr>
            <p:cNvSpPr/>
            <p:nvPr/>
          </p:nvSpPr>
          <p:spPr>
            <a:xfrm>
              <a:off x="1598699" y="8266648"/>
              <a:ext cx="3649022" cy="172440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Partners</a:t>
              </a:r>
              <a:endParaRPr lang="en-GB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D5B09978-9377-8EDC-EAA4-CA9DAD6734A1}"/>
                </a:ext>
              </a:extLst>
            </p:cNvPr>
            <p:cNvSpPr/>
            <p:nvPr/>
          </p:nvSpPr>
          <p:spPr>
            <a:xfrm>
              <a:off x="5347253" y="10084695"/>
              <a:ext cx="9991758" cy="172299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lIns="90000" rtlCol="0" anchor="ctr" anchorCtr="0"/>
            <a:lstStyle/>
            <a:p>
              <a:pPr marL="342900" indent="-342900" algn="just">
                <a:spcAft>
                  <a:spcPts val="500"/>
                </a:spcAft>
                <a:buFontTx/>
                <a:buChar char="-"/>
              </a:pPr>
              <a:r>
                <a:rPr lang="en-GB" sz="2400" dirty="0">
                  <a:solidFill>
                    <a:schemeClr val="accent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Feasibility study to be finalised.</a:t>
              </a:r>
            </a:p>
            <a:p>
              <a:pPr marL="342900" indent="-342900" algn="just">
                <a:spcAft>
                  <a:spcPts val="500"/>
                </a:spcAft>
                <a:buFontTx/>
                <a:buChar char="-"/>
              </a:pPr>
              <a:r>
                <a:rPr lang="fr-BE" sz="2400" dirty="0" err="1">
                  <a:solidFill>
                    <a:schemeClr val="accent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Since</a:t>
              </a:r>
              <a:r>
                <a:rPr lang="fr-BE" sz="2400" dirty="0">
                  <a:solidFill>
                    <a:schemeClr val="accent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25 </a:t>
              </a:r>
              <a:r>
                <a:rPr lang="fr-BE" sz="2400" dirty="0" err="1">
                  <a:solidFill>
                    <a:schemeClr val="accent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October</a:t>
              </a:r>
              <a:r>
                <a:rPr lang="fr-BE" sz="2400" dirty="0">
                  <a:solidFill>
                    <a:schemeClr val="accent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2023, </a:t>
              </a:r>
              <a:r>
                <a:rPr lang="fr-BE" sz="2400" dirty="0" err="1">
                  <a:solidFill>
                    <a:schemeClr val="accent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project</a:t>
              </a:r>
              <a:r>
                <a:rPr lang="fr-BE" sz="2400" dirty="0">
                  <a:solidFill>
                    <a:schemeClr val="accent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IE" sz="2400" dirty="0">
                  <a:solidFill>
                    <a:schemeClr val="accent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retained in list of projects of mutual interest (PMI). Formal adoption by EC expected end November and then scrutiny of Council and EP at the beginning of 2024.</a:t>
              </a:r>
              <a:endParaRPr lang="en-GB" sz="2400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FE5E94E3-09D0-F786-E4A5-2B475141753A}"/>
                </a:ext>
              </a:extLst>
            </p:cNvPr>
            <p:cNvSpPr/>
            <p:nvPr/>
          </p:nvSpPr>
          <p:spPr>
            <a:xfrm>
              <a:off x="1611748" y="10084697"/>
              <a:ext cx="3649022" cy="1722990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Implementation stage</a:t>
              </a:r>
              <a:endParaRPr lang="en-GB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2" name="Title 3">
            <a:extLst>
              <a:ext uri="{FF2B5EF4-FFF2-40B4-BE49-F238E27FC236}">
                <a16:creationId xmlns:a16="http://schemas.microsoft.com/office/drawing/2014/main" id="{C99A31E3-6BC1-17E5-3B97-29D7BD672739}"/>
              </a:ext>
            </a:extLst>
          </p:cNvPr>
          <p:cNvSpPr txBox="1">
            <a:spLocks/>
          </p:cNvSpPr>
          <p:nvPr/>
        </p:nvSpPr>
        <p:spPr>
          <a:xfrm>
            <a:off x="1058541" y="703385"/>
            <a:ext cx="7914266" cy="3867730"/>
          </a:xfrm>
          <a:prstGeom prst="rect">
            <a:avLst/>
          </a:prstGeom>
        </p:spPr>
        <p:txBody>
          <a:bodyPr/>
          <a:lstStyle>
            <a:lvl1pPr algn="l" defTabSz="182431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77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400" dirty="0">
                <a:solidFill>
                  <a:srgbClr val="FFCC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Clean energy / Flagship </a:t>
            </a:r>
            <a:br>
              <a:rPr lang="en-GB" sz="4400" dirty="0">
                <a:solidFill>
                  <a:srgbClr val="FFCC0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4400" dirty="0">
                <a:solidFill>
                  <a:srgbClr val="FFCC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 Connectivity</a:t>
            </a:r>
            <a:br>
              <a:rPr lang="en-GB" sz="2200" dirty="0"/>
            </a:br>
            <a:br>
              <a:rPr lang="en-GB" sz="1800" dirty="0"/>
            </a:br>
            <a:r>
              <a:rPr lang="en-GB" sz="4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GREGY project</a:t>
            </a:r>
            <a:endParaRPr lang="en-BE" sz="44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Placeholder 8">
            <a:extLst>
              <a:ext uri="{FF2B5EF4-FFF2-40B4-BE49-F238E27FC236}">
                <a16:creationId xmlns:a16="http://schemas.microsoft.com/office/drawing/2014/main" id="{09FF7C5A-D0DF-181C-F936-20A19444AE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36" r="32636"/>
          <a:stretch/>
        </p:blipFill>
        <p:spPr>
          <a:xfrm>
            <a:off x="18566020" y="592732"/>
            <a:ext cx="5113554" cy="12010292"/>
          </a:xfrm>
          <a:prstGeom prst="rect">
            <a:avLst/>
          </a:prstGeom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5F783C3-5388-42C3-5C33-C9F84017F4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87958" y="962719"/>
            <a:ext cx="1917141" cy="1334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9856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9901D-DC38-F33F-97A6-20F012F84FB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marL="709613" marR="0" lvl="2" algn="ctr" defTabSz="457200" rtl="0" eaLnBrk="1" fontAlgn="auto" latinLnBrk="0" hangingPunct="1">
              <a:lnSpc>
                <a:spcPct val="113000"/>
              </a:lnSpc>
              <a:spcBef>
                <a:spcPts val="0"/>
              </a:spcBef>
              <a:spcAft>
                <a:spcPts val="3000"/>
              </a:spcAft>
              <a:buClr>
                <a:srgbClr val="CC0000"/>
              </a:buClr>
              <a:buSzPct val="80000"/>
              <a:tabLst/>
              <a:defRPr/>
            </a:pPr>
            <a:r>
              <a:rPr lang="en-IE" sz="6000" b="1">
                <a:solidFill>
                  <a:srgbClr val="1A53EA"/>
                </a:solidFill>
                <a:latin typeface="Verdana" panose="020B0604030504040204" pitchFamily="34" charset="0"/>
                <a:ea typeface="Verdana" panose="020B0604030504040204" pitchFamily="34" charset="0"/>
                <a:cs typeface="Noto Sans" panose="020B0502040504020204" pitchFamily="34" charset="0"/>
              </a:rPr>
              <a:t>Thank you</a:t>
            </a:r>
            <a:br>
              <a:rPr lang="en-IE" sz="6000" b="1">
                <a:solidFill>
                  <a:srgbClr val="1A53EA"/>
                </a:solidFill>
                <a:latin typeface="Verdana" panose="020B0604030504040204" pitchFamily="34" charset="0"/>
                <a:ea typeface="Verdana" panose="020B0604030504040204" pitchFamily="34" charset="0"/>
                <a:cs typeface="Noto Sans" panose="020B0502040504020204" pitchFamily="34" charset="0"/>
              </a:rPr>
            </a:br>
            <a:br>
              <a:rPr lang="en-IE" sz="6000" b="1">
                <a:solidFill>
                  <a:srgbClr val="1A53EA"/>
                </a:solidFill>
                <a:latin typeface="Verdana" panose="020B0604030504040204" pitchFamily="34" charset="0"/>
                <a:ea typeface="Verdana" panose="020B0604030504040204" pitchFamily="34" charset="0"/>
                <a:cs typeface="Noto Sans" panose="020B0502040504020204" pitchFamily="34" charset="0"/>
              </a:rPr>
            </a:br>
            <a:r>
              <a:rPr kumimoji="0" lang="en-GB" sz="6000" b="1" i="0" u="sng" strike="noStrike" kern="1200" cap="none" spc="0" normalizeH="0" baseline="0" noProof="0">
                <a:ln>
                  <a:noFill/>
                </a:ln>
                <a:solidFill>
                  <a:srgbClr val="1A53EA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INTPA-GLOBAL-GATEWAY@ec.europa.eu</a:t>
            </a:r>
            <a:b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1A53EA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</a:b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1A53EA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T</a:t>
            </a:r>
            <a:endParaRPr lang="en-IE" sz="3200" b="1">
              <a:solidFill>
                <a:srgbClr val="1A53EA"/>
              </a:solidFill>
              <a:latin typeface="Verdana" panose="020B0604030504040204" pitchFamily="34" charset="0"/>
              <a:ea typeface="Verdana" panose="020B0604030504040204" pitchFamily="34" charset="0"/>
              <a:cs typeface="Noto Sans" panose="020B0502040504020204" pitchFamily="34" charset="0"/>
            </a:endParaRP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68627C0E-190A-CCAF-698B-FFDCA18586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0460" y="3848986"/>
            <a:ext cx="18242755" cy="6666614"/>
          </a:xfrm>
        </p:spPr>
        <p:txBody>
          <a:bodyPr>
            <a:normAutofit/>
          </a:bodyPr>
          <a:lstStyle/>
          <a:p>
            <a:endParaRPr lang="fr-BE" sz="7200" dirty="0"/>
          </a:p>
          <a:p>
            <a:r>
              <a:rPr lang="fr-BE" sz="7200" dirty="0"/>
              <a:t>THANK YOU</a:t>
            </a:r>
          </a:p>
          <a:p>
            <a:endParaRPr lang="fr-BE" sz="7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D8D983-058F-4D84-9B29-2AC262468618}"/>
              </a:ext>
            </a:extLst>
          </p:cNvPr>
          <p:cNvSpPr txBox="1"/>
          <p:nvPr/>
        </p:nvSpPr>
        <p:spPr>
          <a:xfrm>
            <a:off x="13006873" y="12946559"/>
            <a:ext cx="11316802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>
              <a:defRPr/>
            </a:pPr>
            <a:r>
              <a:rPr lang="en-US" sz="4400" b="1">
                <a:solidFill>
                  <a:srgbClr val="1A53EA"/>
                </a:solidFill>
                <a:latin typeface="Noto Sans" panose="020B0802040504020204" pitchFamily="34" charset="0"/>
                <a:ea typeface="Noto Sans" panose="020B0802040504020204" pitchFamily="34" charset="0"/>
                <a:cs typeface="Noto Sans" panose="020B0802040504020204" pitchFamily="34" charset="0"/>
              </a:rPr>
              <a:t>#Global Gateway #Team Europe </a:t>
            </a: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7D1ECE66-C18B-5EB2-6274-EE23EA2CF5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186" y="12260578"/>
            <a:ext cx="1808674" cy="1210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7124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rgbClr val="171616"/>
      </a:dk1>
      <a:lt1>
        <a:sysClr val="window" lastClr="FFFFFF"/>
      </a:lt1>
      <a:dk2>
        <a:srgbClr val="44546A"/>
      </a:dk2>
      <a:lt2>
        <a:srgbClr val="FF5C55"/>
      </a:lt2>
      <a:accent1>
        <a:srgbClr val="1A54EB"/>
      </a:accent1>
      <a:accent2>
        <a:srgbClr val="FFCC03"/>
      </a:accent2>
      <a:accent3>
        <a:srgbClr val="8F4099"/>
      </a:accent3>
      <a:accent4>
        <a:srgbClr val="18BAA8"/>
      </a:accent4>
      <a:accent5>
        <a:srgbClr val="404042"/>
      </a:accent5>
      <a:accent6>
        <a:srgbClr val="00125C"/>
      </a:accent6>
      <a:hlink>
        <a:srgbClr val="0563C1"/>
      </a:hlink>
      <a:folHlink>
        <a:srgbClr val="FF5C55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Custom 2">
      <a:dk1>
        <a:srgbClr val="171616"/>
      </a:dk1>
      <a:lt1>
        <a:sysClr val="window" lastClr="FFFFFF"/>
      </a:lt1>
      <a:dk2>
        <a:srgbClr val="44546A"/>
      </a:dk2>
      <a:lt2>
        <a:srgbClr val="FF5C55"/>
      </a:lt2>
      <a:accent1>
        <a:srgbClr val="1A54EB"/>
      </a:accent1>
      <a:accent2>
        <a:srgbClr val="FFCC03"/>
      </a:accent2>
      <a:accent3>
        <a:srgbClr val="8F4099"/>
      </a:accent3>
      <a:accent4>
        <a:srgbClr val="18BAA8"/>
      </a:accent4>
      <a:accent5>
        <a:srgbClr val="404042"/>
      </a:accent5>
      <a:accent6>
        <a:srgbClr val="00125C"/>
      </a:accent6>
      <a:hlink>
        <a:srgbClr val="0563C1"/>
      </a:hlink>
      <a:folHlink>
        <a:srgbClr val="FF5C55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8392E8ADFE8694CB47A0ED9AF0A856A" ma:contentTypeVersion="7" ma:contentTypeDescription="Create a new document." ma:contentTypeScope="" ma:versionID="f23003e16627798361a3809341ab20ea">
  <xsd:schema xmlns:xsd="http://www.w3.org/2001/XMLSchema" xmlns:xs="http://www.w3.org/2001/XMLSchema" xmlns:p="http://schemas.microsoft.com/office/2006/metadata/properties" xmlns:ns2="215c848a-c450-4216-b5d7-67c0a3e5a4cf" xmlns:ns3="3261c53a-6e59-4cbd-82f8-37d575d39092" targetNamespace="http://schemas.microsoft.com/office/2006/metadata/properties" ma:root="true" ma:fieldsID="00c4f66429b8f593c4de07d3635416f4" ns2:_="" ns3:_="">
    <xsd:import namespace="215c848a-c450-4216-b5d7-67c0a3e5a4cf"/>
    <xsd:import namespace="3261c53a-6e59-4cbd-82f8-37d575d3909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5c848a-c450-4216-b5d7-67c0a3e5a4c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61c53a-6e59-4cbd-82f8-37d575d39092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69B7604-DADB-44B7-9C65-3E2E7755E563}">
  <ds:schemaRefs>
    <ds:schemaRef ds:uri="http://purl.org/dc/terms/"/>
    <ds:schemaRef ds:uri="3261c53a-6e59-4cbd-82f8-37d575d39092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215c848a-c450-4216-b5d7-67c0a3e5a4cf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CE12E08C-2025-461A-818E-17BDF9C9701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469CE4A-B2B0-4979-9E37-7ECA2EC792F7}">
  <ds:schemaRefs>
    <ds:schemaRef ds:uri="215c848a-c450-4216-b5d7-67c0a3e5a4cf"/>
    <ds:schemaRef ds:uri="3261c53a-6e59-4cbd-82f8-37d575d3909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415</TotalTime>
  <Words>613</Words>
  <Application>Microsoft Office PowerPoint</Application>
  <PresentationFormat>Custom</PresentationFormat>
  <Paragraphs>70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Noto Sans</vt:lpstr>
      <vt:lpstr>Verdana</vt:lpstr>
      <vt:lpstr>Office Theme</vt:lpstr>
      <vt:lpstr>1_Office Theme</vt:lpstr>
      <vt:lpstr>   Global Gateway in practice: flagship projects in the neighbourhood in the energy and digital sector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 INTPA-GLOBAL-GATEWAY@ec.europa.eu T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CORRE Gwenaelle (INTPA)</dc:creator>
  <cp:lastModifiedBy>DARRAS Alexandre (NEAR)</cp:lastModifiedBy>
  <cp:revision>76</cp:revision>
  <cp:lastPrinted>2023-11-08T16:36:05Z</cp:lastPrinted>
  <dcterms:created xsi:type="dcterms:W3CDTF">2021-11-10T13:16:55Z</dcterms:created>
  <dcterms:modified xsi:type="dcterms:W3CDTF">2023-11-28T16:21:57Z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0x01010048392E8ADFE8694CB47A0ED9AF0A856A</vt:lpwstr>
  </property>
  <property fmtid="{D5CDD505-2E9C-101B-9397-08002B2CF9AE}" pid="3" name="MediaServiceImageTags">
    <vt:lpwstr/>
  </property>
  <property fmtid="{D5CDD505-2E9C-101B-9397-08002B2CF9AE}" pid="4" name="MSIP_Label_6bd9ddd1-4d20-43f6-abfa-fc3c07406f94_Enabled">
    <vt:lpwstr>true</vt:lpwstr>
  </property>
  <property fmtid="{D5CDD505-2E9C-101B-9397-08002B2CF9AE}" pid="5" name="MSIP_Label_6bd9ddd1-4d20-43f6-abfa-fc3c07406f94_SetDate">
    <vt:lpwstr>2023-04-20T11:43:27Z</vt:lpwstr>
  </property>
  <property fmtid="{D5CDD505-2E9C-101B-9397-08002B2CF9AE}" pid="6" name="MSIP_Label_6bd9ddd1-4d20-43f6-abfa-fc3c07406f94_Method">
    <vt:lpwstr>Standard</vt:lpwstr>
  </property>
  <property fmtid="{D5CDD505-2E9C-101B-9397-08002B2CF9AE}" pid="7" name="MSIP_Label_6bd9ddd1-4d20-43f6-abfa-fc3c07406f94_Name">
    <vt:lpwstr>Commission Use</vt:lpwstr>
  </property>
  <property fmtid="{D5CDD505-2E9C-101B-9397-08002B2CF9AE}" pid="8" name="MSIP_Label_6bd9ddd1-4d20-43f6-abfa-fc3c07406f94_SiteId">
    <vt:lpwstr>b24c8b06-522c-46fe-9080-70926f8dddb1</vt:lpwstr>
  </property>
  <property fmtid="{D5CDD505-2E9C-101B-9397-08002B2CF9AE}" pid="9" name="MSIP_Label_6bd9ddd1-4d20-43f6-abfa-fc3c07406f94_ActionId">
    <vt:lpwstr>a1252c34-74f0-4b14-8ae0-6bc9e3f03427</vt:lpwstr>
  </property>
  <property fmtid="{D5CDD505-2E9C-101B-9397-08002B2CF9AE}" pid="10" name="MSIP_Label_6bd9ddd1-4d20-43f6-abfa-fc3c07406f94_ContentBits">
    <vt:lpwstr>0</vt:lpwstr>
  </property>
</Properties>
</file>