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857" r:id="rId5"/>
  </p:sldMasterIdLst>
  <p:notesMasterIdLst>
    <p:notesMasterId r:id="rId11"/>
  </p:notesMasterIdLst>
  <p:handoutMasterIdLst>
    <p:handoutMasterId r:id="rId12"/>
  </p:handoutMasterIdLst>
  <p:sldIdLst>
    <p:sldId id="266" r:id="rId6"/>
    <p:sldId id="347" r:id="rId7"/>
    <p:sldId id="1347" r:id="rId8"/>
    <p:sldId id="320" r:id="rId9"/>
    <p:sldId id="1341" r:id="rId10"/>
  </p:sldIdLst>
  <p:sldSz cx="24323675" cy="13716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s" id="{BFCBCA8E-00E3-4C42-BA12-BB50E93E9671}">
          <p14:sldIdLst>
            <p14:sldId id="266"/>
          </p14:sldIdLst>
        </p14:section>
        <p14:section name="Internal pages" id="{7441D39D-2AAE-4B9F-AA88-0EFA3D61CE2F}">
          <p14:sldIdLst>
            <p14:sldId id="347"/>
            <p14:sldId id="1347"/>
            <p14:sldId id="320"/>
            <p14:sldId id="1341"/>
          </p14:sldIdLst>
        </p14:section>
      </p14:sectionLst>
    </p:ext>
    <p:ext uri="{EFAFB233-063F-42B5-8137-9DF3F51BA10A}">
      <p15:sldGuideLst xmlns:p15="http://schemas.microsoft.com/office/powerpoint/2012/main">
        <p15:guide id="1" orient="horz" pos="4297" userDrawn="1">
          <p15:clr>
            <a:srgbClr val="A4A3A4"/>
          </p15:clr>
        </p15:guide>
        <p15:guide id="2" pos="76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RE Gwenaelle (DEVCO-EXT)" initials="CG(" lastIdx="1" clrIdx="0">
    <p:extLst>
      <p:ext uri="{19B8F6BF-5375-455C-9EA6-DF929625EA0E}">
        <p15:presenceInfo xmlns:p15="http://schemas.microsoft.com/office/powerpoint/2012/main" userId="S-1-5-21-1606980848-2025429265-839522115-1234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3EA"/>
    <a:srgbClr val="00125C"/>
    <a:srgbClr val="FF5C55"/>
    <a:srgbClr val="18B8A6"/>
    <a:srgbClr val="FFCC02"/>
    <a:srgbClr val="903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8" autoAdjust="0"/>
    <p:restoredTop sz="71525" autoAdjust="0"/>
  </p:normalViewPr>
  <p:slideViewPr>
    <p:cSldViewPr snapToGrid="0">
      <p:cViewPr varScale="1">
        <p:scale>
          <a:sx n="41" d="100"/>
          <a:sy n="41" d="100"/>
        </p:scale>
        <p:origin x="2172" y="72"/>
      </p:cViewPr>
      <p:guideLst>
        <p:guide orient="horz" pos="4297"/>
        <p:guide pos="7637"/>
      </p:guideLst>
    </p:cSldViewPr>
  </p:slideViewPr>
  <p:notesTextViewPr>
    <p:cViewPr>
      <p:scale>
        <a:sx n="75" d="100"/>
        <a:sy n="7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9EE78-5DC9-4B37-94DC-CD57EB82FDF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IE"/>
        </a:p>
      </dgm:t>
    </dgm:pt>
    <dgm:pt modelId="{ECDB7FDF-53CE-46F2-B235-F6DDDD5B0662}">
      <dgm:prSet phldrT="[Text]"/>
      <dgm:spPr/>
      <dgm:t>
        <a:bodyPr/>
        <a:lstStyle/>
        <a:p>
          <a:r>
            <a:rPr lang="en-GB" b="1" dirty="0">
              <a:effectLst>
                <a:outerShdw blurRad="38100" dist="38100" dir="2700000" algn="tl">
                  <a:srgbClr val="000000">
                    <a:alpha val="43137"/>
                  </a:srgbClr>
                </a:outerShdw>
              </a:effectLst>
              <a:latin typeface="Amasis MT Pro Medium" panose="02040604050005020304" pitchFamily="18" charset="0"/>
            </a:rPr>
            <a:t>Team Europe approach</a:t>
          </a:r>
          <a:endParaRPr lang="en-IE" b="1" dirty="0">
            <a:effectLst>
              <a:outerShdw blurRad="38100" dist="38100" dir="2700000" algn="tl">
                <a:srgbClr val="000000">
                  <a:alpha val="43137"/>
                </a:srgbClr>
              </a:outerShdw>
            </a:effectLst>
            <a:latin typeface="Amasis MT Pro Medium" panose="02040604050005020304" pitchFamily="18" charset="0"/>
          </a:endParaRPr>
        </a:p>
      </dgm:t>
    </dgm:pt>
    <dgm:pt modelId="{82935DA6-FA4D-47C0-B2B3-D346ADDC256D}" type="parTrans" cxnId="{E1BB005D-BCDF-4902-992D-8496C32310A6}">
      <dgm:prSet/>
      <dgm:spPr/>
      <dgm:t>
        <a:bodyPr/>
        <a:lstStyle/>
        <a:p>
          <a:endParaRPr lang="en-IE"/>
        </a:p>
      </dgm:t>
    </dgm:pt>
    <dgm:pt modelId="{8D9DCBEA-16C6-4A5A-BA3B-6E3911D8825E}" type="sibTrans" cxnId="{E1BB005D-BCDF-4902-992D-8496C32310A6}">
      <dgm:prSet/>
      <dgm:spPr/>
      <dgm:t>
        <a:bodyPr/>
        <a:lstStyle/>
        <a:p>
          <a:endParaRPr lang="en-IE"/>
        </a:p>
      </dgm:t>
    </dgm:pt>
    <dgm:pt modelId="{804AC539-0B16-44D3-A49C-478386F08EDF}">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GB" dirty="0"/>
            <a:t>European Development Finance Institutions (EDFI)</a:t>
          </a:r>
          <a:endParaRPr lang="en-IE" dirty="0"/>
        </a:p>
      </dgm:t>
    </dgm:pt>
    <dgm:pt modelId="{6E143C6E-C0EE-41AB-B878-1A8B3DB1C4F7}" type="parTrans" cxnId="{DE1F64AC-F610-4DE1-8819-5871AE60C242}">
      <dgm:prSet/>
      <dgm:spPr/>
      <dgm:t>
        <a:bodyPr/>
        <a:lstStyle/>
        <a:p>
          <a:endParaRPr lang="en-IE"/>
        </a:p>
      </dgm:t>
    </dgm:pt>
    <dgm:pt modelId="{B2DD3FC8-EDB5-4CFA-A338-96EA2469E95B}" type="sibTrans" cxnId="{DE1F64AC-F610-4DE1-8819-5871AE60C242}">
      <dgm:prSet/>
      <dgm:spPr/>
      <dgm:t>
        <a:bodyPr/>
        <a:lstStyle/>
        <a:p>
          <a:endParaRPr lang="en-IE"/>
        </a:p>
      </dgm:t>
    </dgm:pt>
    <dgm:pt modelId="{77860D3D-200E-48ED-89D8-457CF9234AB4}">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IE" dirty="0"/>
            <a:t>Joint European Financiers for International Cooperation (JEFIC)</a:t>
          </a:r>
        </a:p>
      </dgm:t>
    </dgm:pt>
    <dgm:pt modelId="{1D427FA0-971B-47C1-A4B1-ECE832A44478}" type="parTrans" cxnId="{48A76B61-2E2C-4FC7-ADEC-0BC581A981D4}">
      <dgm:prSet/>
      <dgm:spPr/>
      <dgm:t>
        <a:bodyPr/>
        <a:lstStyle/>
        <a:p>
          <a:endParaRPr lang="en-IE"/>
        </a:p>
      </dgm:t>
    </dgm:pt>
    <dgm:pt modelId="{0560F683-E198-4E33-87D2-F110B822419B}" type="sibTrans" cxnId="{48A76B61-2E2C-4FC7-ADEC-0BC581A981D4}">
      <dgm:prSet/>
      <dgm:spPr/>
      <dgm:t>
        <a:bodyPr/>
        <a:lstStyle/>
        <a:p>
          <a:endParaRPr lang="en-IE"/>
        </a:p>
      </dgm:t>
    </dgm:pt>
    <dgm:pt modelId="{5D3A6CFF-45E5-4F54-AF64-A7D1BD848883}">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GB" dirty="0"/>
            <a:t>Practitioners’ Network</a:t>
          </a:r>
          <a:endParaRPr lang="en-IE" dirty="0"/>
        </a:p>
      </dgm:t>
    </dgm:pt>
    <dgm:pt modelId="{238EDE3B-747A-4738-9C58-718219A032ED}" type="parTrans" cxnId="{BCD0B5B4-15E4-457D-941A-AF95F67FA564}">
      <dgm:prSet/>
      <dgm:spPr/>
      <dgm:t>
        <a:bodyPr/>
        <a:lstStyle/>
        <a:p>
          <a:endParaRPr lang="en-IE"/>
        </a:p>
      </dgm:t>
    </dgm:pt>
    <dgm:pt modelId="{BEAF5B36-8505-4145-BF27-B6FB97CD2A46}" type="sibTrans" cxnId="{BCD0B5B4-15E4-457D-941A-AF95F67FA564}">
      <dgm:prSet/>
      <dgm:spPr/>
      <dgm:t>
        <a:bodyPr/>
        <a:lstStyle/>
        <a:p>
          <a:endParaRPr lang="en-IE"/>
        </a:p>
      </dgm:t>
    </dgm:pt>
    <dgm:pt modelId="{BE1D1953-5D97-4828-88CA-D454B9F8F8DF}">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GB" dirty="0"/>
            <a:t>EIB, EBRD</a:t>
          </a:r>
          <a:endParaRPr lang="en-IE" dirty="0"/>
        </a:p>
      </dgm:t>
    </dgm:pt>
    <dgm:pt modelId="{EA7830E9-C1F1-42FA-AD0D-8E680D0F8B9F}" type="parTrans" cxnId="{D384C6E6-7E82-44F0-86AA-D88851CD1D19}">
      <dgm:prSet/>
      <dgm:spPr/>
      <dgm:t>
        <a:bodyPr/>
        <a:lstStyle/>
        <a:p>
          <a:endParaRPr lang="en-IE"/>
        </a:p>
      </dgm:t>
    </dgm:pt>
    <dgm:pt modelId="{D5B64349-A269-4403-A9E9-BF1742C89F8B}" type="sibTrans" cxnId="{D384C6E6-7E82-44F0-86AA-D88851CD1D19}">
      <dgm:prSet/>
      <dgm:spPr/>
      <dgm:t>
        <a:bodyPr/>
        <a:lstStyle/>
        <a:p>
          <a:endParaRPr lang="en-IE"/>
        </a:p>
      </dgm:t>
    </dgm:pt>
    <dgm:pt modelId="{1B15B1EA-D1F3-4958-B295-DCFA795EA919}">
      <dgm:prSet phldrT="[Text]">
        <dgm:style>
          <a:lnRef idx="2">
            <a:schemeClr val="accent6">
              <a:shade val="50000"/>
            </a:schemeClr>
          </a:lnRef>
          <a:fillRef idx="1">
            <a:schemeClr val="accent6"/>
          </a:fillRef>
          <a:effectRef idx="0">
            <a:schemeClr val="accent6"/>
          </a:effectRef>
          <a:fontRef idx="minor">
            <a:schemeClr val="lt1"/>
          </a:fontRef>
        </dgm:style>
      </dgm:prSet>
      <dgm:spPr/>
    </dgm:pt>
    <dgm:pt modelId="{3C607CC9-ADD0-4F33-9FBC-9F405ED54254}" type="parTrans" cxnId="{6E07D011-24AC-4E1B-AA8B-F28814B22DD6}">
      <dgm:prSet/>
      <dgm:spPr/>
    </dgm:pt>
    <dgm:pt modelId="{1E57B69D-27C1-4D70-AC25-12964A58FE15}" type="sibTrans" cxnId="{6E07D011-24AC-4E1B-AA8B-F28814B22DD6}">
      <dgm:prSet/>
      <dgm:spPr/>
    </dgm:pt>
    <dgm:pt modelId="{61501B80-AA4C-4FC9-9560-E5D780AFA881}" type="pres">
      <dgm:prSet presAssocID="{5439EE78-5DC9-4B37-94DC-CD57EB82FDF2}" presName="diagram" presStyleCnt="0">
        <dgm:presLayoutVars>
          <dgm:chMax val="1"/>
          <dgm:dir/>
          <dgm:animLvl val="ctr"/>
          <dgm:resizeHandles val="exact"/>
        </dgm:presLayoutVars>
      </dgm:prSet>
      <dgm:spPr/>
    </dgm:pt>
    <dgm:pt modelId="{6A543B9D-3A4A-4178-8957-4111BFCF88B8}" type="pres">
      <dgm:prSet presAssocID="{5439EE78-5DC9-4B37-94DC-CD57EB82FDF2}" presName="matrix" presStyleCnt="0"/>
      <dgm:spPr/>
    </dgm:pt>
    <dgm:pt modelId="{84B3082F-A054-4B1A-936F-A0EFF99F359B}" type="pres">
      <dgm:prSet presAssocID="{5439EE78-5DC9-4B37-94DC-CD57EB82FDF2}" presName="tile1" presStyleLbl="node1" presStyleIdx="0" presStyleCnt="4" custLinFactNeighborX="0"/>
      <dgm:spPr/>
    </dgm:pt>
    <dgm:pt modelId="{88F41419-B147-4EC4-9967-20F35095FD00}" type="pres">
      <dgm:prSet presAssocID="{5439EE78-5DC9-4B37-94DC-CD57EB82FDF2}" presName="tile1text" presStyleLbl="node1" presStyleIdx="0" presStyleCnt="4">
        <dgm:presLayoutVars>
          <dgm:chMax val="0"/>
          <dgm:chPref val="0"/>
          <dgm:bulletEnabled val="1"/>
        </dgm:presLayoutVars>
      </dgm:prSet>
      <dgm:spPr/>
    </dgm:pt>
    <dgm:pt modelId="{89F48430-8B90-40E5-BB74-F5331BC31B91}" type="pres">
      <dgm:prSet presAssocID="{5439EE78-5DC9-4B37-94DC-CD57EB82FDF2}" presName="tile2" presStyleLbl="node1" presStyleIdx="1" presStyleCnt="4"/>
      <dgm:spPr/>
    </dgm:pt>
    <dgm:pt modelId="{E15C1F70-6128-431F-9E95-120B1E9768C9}" type="pres">
      <dgm:prSet presAssocID="{5439EE78-5DC9-4B37-94DC-CD57EB82FDF2}" presName="tile2text" presStyleLbl="node1" presStyleIdx="1" presStyleCnt="4">
        <dgm:presLayoutVars>
          <dgm:chMax val="0"/>
          <dgm:chPref val="0"/>
          <dgm:bulletEnabled val="1"/>
        </dgm:presLayoutVars>
      </dgm:prSet>
      <dgm:spPr/>
    </dgm:pt>
    <dgm:pt modelId="{DF6CCB47-D52E-46AE-B342-FECD8F9F8574}" type="pres">
      <dgm:prSet presAssocID="{5439EE78-5DC9-4B37-94DC-CD57EB82FDF2}" presName="tile3" presStyleLbl="node1" presStyleIdx="2" presStyleCnt="4" custLinFactNeighborX="0"/>
      <dgm:spPr/>
    </dgm:pt>
    <dgm:pt modelId="{92FE9722-24E5-444A-AE8F-C751CE25A036}" type="pres">
      <dgm:prSet presAssocID="{5439EE78-5DC9-4B37-94DC-CD57EB82FDF2}" presName="tile3text" presStyleLbl="node1" presStyleIdx="2" presStyleCnt="4">
        <dgm:presLayoutVars>
          <dgm:chMax val="0"/>
          <dgm:chPref val="0"/>
          <dgm:bulletEnabled val="1"/>
        </dgm:presLayoutVars>
      </dgm:prSet>
      <dgm:spPr/>
    </dgm:pt>
    <dgm:pt modelId="{BDFAFC1F-E3F6-4796-B2FF-3A636B943B5F}" type="pres">
      <dgm:prSet presAssocID="{5439EE78-5DC9-4B37-94DC-CD57EB82FDF2}" presName="tile4" presStyleLbl="node1" presStyleIdx="3" presStyleCnt="4" custLinFactNeighborX="0"/>
      <dgm:spPr/>
    </dgm:pt>
    <dgm:pt modelId="{FFBFC8FA-C256-45DD-8216-BB5C9E7F932E}" type="pres">
      <dgm:prSet presAssocID="{5439EE78-5DC9-4B37-94DC-CD57EB82FDF2}" presName="tile4text" presStyleLbl="node1" presStyleIdx="3" presStyleCnt="4">
        <dgm:presLayoutVars>
          <dgm:chMax val="0"/>
          <dgm:chPref val="0"/>
          <dgm:bulletEnabled val="1"/>
        </dgm:presLayoutVars>
      </dgm:prSet>
      <dgm:spPr/>
    </dgm:pt>
    <dgm:pt modelId="{8413A656-E999-4F49-AC64-F0B78B2928A2}" type="pres">
      <dgm:prSet presAssocID="{5439EE78-5DC9-4B37-94DC-CD57EB82FDF2}" presName="centerTile" presStyleLbl="fgShp" presStyleIdx="0" presStyleCnt="1" custScaleX="110000" custScaleY="110000">
        <dgm:presLayoutVars>
          <dgm:chMax val="0"/>
          <dgm:chPref val="0"/>
        </dgm:presLayoutVars>
      </dgm:prSet>
      <dgm:spPr/>
    </dgm:pt>
  </dgm:ptLst>
  <dgm:cxnLst>
    <dgm:cxn modelId="{6E07D011-24AC-4E1B-AA8B-F28814B22DD6}" srcId="{ECDB7FDF-53CE-46F2-B235-F6DDDD5B0662}" destId="{1B15B1EA-D1F3-4958-B295-DCFA795EA919}" srcOrd="4" destOrd="0" parTransId="{3C607CC9-ADD0-4F33-9FBC-9F405ED54254}" sibTransId="{1E57B69D-27C1-4D70-AC25-12964A58FE15}"/>
    <dgm:cxn modelId="{FF96372C-6E7B-4D69-A9FC-E736A344A2C0}" type="presOf" srcId="{5D3A6CFF-45E5-4F54-AF64-A7D1BD848883}" destId="{92FE9722-24E5-444A-AE8F-C751CE25A036}" srcOrd="1" destOrd="0" presId="urn:microsoft.com/office/officeart/2005/8/layout/matrix1"/>
    <dgm:cxn modelId="{E1BB005D-BCDF-4902-992D-8496C32310A6}" srcId="{5439EE78-5DC9-4B37-94DC-CD57EB82FDF2}" destId="{ECDB7FDF-53CE-46F2-B235-F6DDDD5B0662}" srcOrd="0" destOrd="0" parTransId="{82935DA6-FA4D-47C0-B2B3-D346ADDC256D}" sibTransId="{8D9DCBEA-16C6-4A5A-BA3B-6E3911D8825E}"/>
    <dgm:cxn modelId="{48A76B61-2E2C-4FC7-ADEC-0BC581A981D4}" srcId="{ECDB7FDF-53CE-46F2-B235-F6DDDD5B0662}" destId="{77860D3D-200E-48ED-89D8-457CF9234AB4}" srcOrd="1" destOrd="0" parTransId="{1D427FA0-971B-47C1-A4B1-ECE832A44478}" sibTransId="{0560F683-E198-4E33-87D2-F110B822419B}"/>
    <dgm:cxn modelId="{830F6F48-306B-4008-BD0D-5F36DF13B763}" type="presOf" srcId="{804AC539-0B16-44D3-A49C-478386F08EDF}" destId="{84B3082F-A054-4B1A-936F-A0EFF99F359B}" srcOrd="0" destOrd="0" presId="urn:microsoft.com/office/officeart/2005/8/layout/matrix1"/>
    <dgm:cxn modelId="{AE33DF6F-E72D-4DB1-8B9A-11FF6741E065}" type="presOf" srcId="{5439EE78-5DC9-4B37-94DC-CD57EB82FDF2}" destId="{61501B80-AA4C-4FC9-9560-E5D780AFA881}" srcOrd="0" destOrd="0" presId="urn:microsoft.com/office/officeart/2005/8/layout/matrix1"/>
    <dgm:cxn modelId="{17335350-B7B5-4E16-8C97-C6B56A6CBAD2}" type="presOf" srcId="{77860D3D-200E-48ED-89D8-457CF9234AB4}" destId="{89F48430-8B90-40E5-BB74-F5331BC31B91}" srcOrd="0" destOrd="0" presId="urn:microsoft.com/office/officeart/2005/8/layout/matrix1"/>
    <dgm:cxn modelId="{9C7E3A79-C67B-41A2-9E1D-BD089CAF377B}" type="presOf" srcId="{5D3A6CFF-45E5-4F54-AF64-A7D1BD848883}" destId="{DF6CCB47-D52E-46AE-B342-FECD8F9F8574}" srcOrd="0" destOrd="0" presId="urn:microsoft.com/office/officeart/2005/8/layout/matrix1"/>
    <dgm:cxn modelId="{311A0493-6F8D-444E-8725-DF019DEC60F9}" type="presOf" srcId="{804AC539-0B16-44D3-A49C-478386F08EDF}" destId="{88F41419-B147-4EC4-9967-20F35095FD00}" srcOrd="1" destOrd="0" presId="urn:microsoft.com/office/officeart/2005/8/layout/matrix1"/>
    <dgm:cxn modelId="{170BBBA1-58C7-4DE4-8020-E6B920F4018D}" type="presOf" srcId="{BE1D1953-5D97-4828-88CA-D454B9F8F8DF}" destId="{BDFAFC1F-E3F6-4796-B2FF-3A636B943B5F}" srcOrd="0" destOrd="0" presId="urn:microsoft.com/office/officeart/2005/8/layout/matrix1"/>
    <dgm:cxn modelId="{DE1F64AC-F610-4DE1-8819-5871AE60C242}" srcId="{ECDB7FDF-53CE-46F2-B235-F6DDDD5B0662}" destId="{804AC539-0B16-44D3-A49C-478386F08EDF}" srcOrd="0" destOrd="0" parTransId="{6E143C6E-C0EE-41AB-B878-1A8B3DB1C4F7}" sibTransId="{B2DD3FC8-EDB5-4CFA-A338-96EA2469E95B}"/>
    <dgm:cxn modelId="{BCD0B5B4-15E4-457D-941A-AF95F67FA564}" srcId="{ECDB7FDF-53CE-46F2-B235-F6DDDD5B0662}" destId="{5D3A6CFF-45E5-4F54-AF64-A7D1BD848883}" srcOrd="2" destOrd="0" parTransId="{238EDE3B-747A-4738-9C58-718219A032ED}" sibTransId="{BEAF5B36-8505-4145-BF27-B6FB97CD2A46}"/>
    <dgm:cxn modelId="{8F81D5D4-476A-4882-8A40-302F84640DB1}" type="presOf" srcId="{ECDB7FDF-53CE-46F2-B235-F6DDDD5B0662}" destId="{8413A656-E999-4F49-AC64-F0B78B2928A2}" srcOrd="0" destOrd="0" presId="urn:microsoft.com/office/officeart/2005/8/layout/matrix1"/>
    <dgm:cxn modelId="{F78C67D7-472D-477F-B0A0-65134413626F}" type="presOf" srcId="{BE1D1953-5D97-4828-88CA-D454B9F8F8DF}" destId="{FFBFC8FA-C256-45DD-8216-BB5C9E7F932E}" srcOrd="1" destOrd="0" presId="urn:microsoft.com/office/officeart/2005/8/layout/matrix1"/>
    <dgm:cxn modelId="{F4E51FDC-F26C-4D3C-B219-0A6D59801A38}" type="presOf" srcId="{77860D3D-200E-48ED-89D8-457CF9234AB4}" destId="{E15C1F70-6128-431F-9E95-120B1E9768C9}" srcOrd="1" destOrd="0" presId="urn:microsoft.com/office/officeart/2005/8/layout/matrix1"/>
    <dgm:cxn modelId="{D384C6E6-7E82-44F0-86AA-D88851CD1D19}" srcId="{ECDB7FDF-53CE-46F2-B235-F6DDDD5B0662}" destId="{BE1D1953-5D97-4828-88CA-D454B9F8F8DF}" srcOrd="3" destOrd="0" parTransId="{EA7830E9-C1F1-42FA-AD0D-8E680D0F8B9F}" sibTransId="{D5B64349-A269-4403-A9E9-BF1742C89F8B}"/>
    <dgm:cxn modelId="{55396119-681D-4CF3-A51B-314590CAF172}" type="presParOf" srcId="{61501B80-AA4C-4FC9-9560-E5D780AFA881}" destId="{6A543B9D-3A4A-4178-8957-4111BFCF88B8}" srcOrd="0" destOrd="0" presId="urn:microsoft.com/office/officeart/2005/8/layout/matrix1"/>
    <dgm:cxn modelId="{FCF3D543-F451-42F4-A442-0114AB3268D1}" type="presParOf" srcId="{6A543B9D-3A4A-4178-8957-4111BFCF88B8}" destId="{84B3082F-A054-4B1A-936F-A0EFF99F359B}" srcOrd="0" destOrd="0" presId="urn:microsoft.com/office/officeart/2005/8/layout/matrix1"/>
    <dgm:cxn modelId="{55D0DE93-7372-41E6-A127-A19D59616030}" type="presParOf" srcId="{6A543B9D-3A4A-4178-8957-4111BFCF88B8}" destId="{88F41419-B147-4EC4-9967-20F35095FD00}" srcOrd="1" destOrd="0" presId="urn:microsoft.com/office/officeart/2005/8/layout/matrix1"/>
    <dgm:cxn modelId="{779AA510-A104-43D6-B56A-F08743FA3184}" type="presParOf" srcId="{6A543B9D-3A4A-4178-8957-4111BFCF88B8}" destId="{89F48430-8B90-40E5-BB74-F5331BC31B91}" srcOrd="2" destOrd="0" presId="urn:microsoft.com/office/officeart/2005/8/layout/matrix1"/>
    <dgm:cxn modelId="{F1542A76-BE0C-4455-9904-B8E1D86997ED}" type="presParOf" srcId="{6A543B9D-3A4A-4178-8957-4111BFCF88B8}" destId="{E15C1F70-6128-431F-9E95-120B1E9768C9}" srcOrd="3" destOrd="0" presId="urn:microsoft.com/office/officeart/2005/8/layout/matrix1"/>
    <dgm:cxn modelId="{25951CAE-11D0-4D34-B6A1-B8E2390EDA81}" type="presParOf" srcId="{6A543B9D-3A4A-4178-8957-4111BFCF88B8}" destId="{DF6CCB47-D52E-46AE-B342-FECD8F9F8574}" srcOrd="4" destOrd="0" presId="urn:microsoft.com/office/officeart/2005/8/layout/matrix1"/>
    <dgm:cxn modelId="{D08CFB8D-4F20-4976-A5A9-B78290B92755}" type="presParOf" srcId="{6A543B9D-3A4A-4178-8957-4111BFCF88B8}" destId="{92FE9722-24E5-444A-AE8F-C751CE25A036}" srcOrd="5" destOrd="0" presId="urn:microsoft.com/office/officeart/2005/8/layout/matrix1"/>
    <dgm:cxn modelId="{45E294EA-65F9-49B2-A7DB-FC8DEE9EF753}" type="presParOf" srcId="{6A543B9D-3A4A-4178-8957-4111BFCF88B8}" destId="{BDFAFC1F-E3F6-4796-B2FF-3A636B943B5F}" srcOrd="6" destOrd="0" presId="urn:microsoft.com/office/officeart/2005/8/layout/matrix1"/>
    <dgm:cxn modelId="{09631346-68DC-4D89-9A32-C65F5B38DAE2}" type="presParOf" srcId="{6A543B9D-3A4A-4178-8957-4111BFCF88B8}" destId="{FFBFC8FA-C256-45DD-8216-BB5C9E7F932E}" srcOrd="7" destOrd="0" presId="urn:microsoft.com/office/officeart/2005/8/layout/matrix1"/>
    <dgm:cxn modelId="{C434CFD2-1D0D-4DB4-837B-C764E779A070}" type="presParOf" srcId="{61501B80-AA4C-4FC9-9560-E5D780AFA881}" destId="{8413A656-E999-4F49-AC64-F0B78B2928A2}"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3082F-A054-4B1A-936F-A0EFF99F359B}">
      <dsp:nvSpPr>
        <dsp:cNvPr id="0" name=""/>
        <dsp:cNvSpPr/>
      </dsp:nvSpPr>
      <dsp:spPr>
        <a:xfrm rot="16200000">
          <a:off x="1178710" y="-1178710"/>
          <a:ext cx="5284693" cy="7642115"/>
        </a:xfrm>
        <a:prstGeom prst="round1Rect">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91160" tIns="391160" rIns="391160" bIns="391160" numCol="1" spcCol="1270" anchor="ctr" anchorCtr="0">
          <a:noAutofit/>
        </a:bodyPr>
        <a:lstStyle/>
        <a:p>
          <a:pPr marL="0" lvl="0" indent="0" algn="ctr" defTabSz="2444750">
            <a:lnSpc>
              <a:spcPct val="90000"/>
            </a:lnSpc>
            <a:spcBef>
              <a:spcPct val="0"/>
            </a:spcBef>
            <a:spcAft>
              <a:spcPct val="35000"/>
            </a:spcAft>
            <a:buNone/>
          </a:pPr>
          <a:r>
            <a:rPr lang="en-GB" sz="5500" kern="1200" dirty="0"/>
            <a:t>European Development Finance Institutions (EDFI)</a:t>
          </a:r>
          <a:endParaRPr lang="en-IE" sz="5500" kern="1200" dirty="0"/>
        </a:p>
      </dsp:txBody>
      <dsp:txXfrm rot="5400000">
        <a:off x="0" y="0"/>
        <a:ext cx="7642115" cy="3963520"/>
      </dsp:txXfrm>
    </dsp:sp>
    <dsp:sp modelId="{89F48430-8B90-40E5-BB74-F5331BC31B91}">
      <dsp:nvSpPr>
        <dsp:cNvPr id="0" name=""/>
        <dsp:cNvSpPr/>
      </dsp:nvSpPr>
      <dsp:spPr>
        <a:xfrm>
          <a:off x="7642115" y="0"/>
          <a:ext cx="7642115" cy="5284693"/>
        </a:xfrm>
        <a:prstGeom prst="round1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391160" tIns="391160" rIns="391160" bIns="391160" numCol="1" spcCol="1270" anchor="ctr" anchorCtr="0">
          <a:noAutofit/>
        </a:bodyPr>
        <a:lstStyle/>
        <a:p>
          <a:pPr marL="0" lvl="0" indent="0" algn="ctr" defTabSz="2444750">
            <a:lnSpc>
              <a:spcPct val="90000"/>
            </a:lnSpc>
            <a:spcBef>
              <a:spcPct val="0"/>
            </a:spcBef>
            <a:spcAft>
              <a:spcPct val="35000"/>
            </a:spcAft>
            <a:buNone/>
          </a:pPr>
          <a:r>
            <a:rPr lang="en-IE" sz="5500" kern="1200" dirty="0"/>
            <a:t>Joint European Financiers for International Cooperation (JEFIC)</a:t>
          </a:r>
        </a:p>
      </dsp:txBody>
      <dsp:txXfrm>
        <a:off x="7642115" y="0"/>
        <a:ext cx="7642115" cy="3963520"/>
      </dsp:txXfrm>
    </dsp:sp>
    <dsp:sp modelId="{DF6CCB47-D52E-46AE-B342-FECD8F9F8574}">
      <dsp:nvSpPr>
        <dsp:cNvPr id="0" name=""/>
        <dsp:cNvSpPr/>
      </dsp:nvSpPr>
      <dsp:spPr>
        <a:xfrm rot="10800000">
          <a:off x="0" y="5284693"/>
          <a:ext cx="7642115" cy="5284693"/>
        </a:xfrm>
        <a:prstGeom prst="round1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391160" tIns="391160" rIns="391160" bIns="391160" numCol="1" spcCol="1270" anchor="ctr" anchorCtr="0">
          <a:noAutofit/>
        </a:bodyPr>
        <a:lstStyle/>
        <a:p>
          <a:pPr marL="0" lvl="0" indent="0" algn="ctr" defTabSz="2444750">
            <a:lnSpc>
              <a:spcPct val="90000"/>
            </a:lnSpc>
            <a:spcBef>
              <a:spcPct val="0"/>
            </a:spcBef>
            <a:spcAft>
              <a:spcPct val="35000"/>
            </a:spcAft>
            <a:buNone/>
          </a:pPr>
          <a:r>
            <a:rPr lang="en-GB" sz="5500" kern="1200" dirty="0"/>
            <a:t>Practitioners’ Network</a:t>
          </a:r>
          <a:endParaRPr lang="en-IE" sz="5500" kern="1200" dirty="0"/>
        </a:p>
      </dsp:txBody>
      <dsp:txXfrm rot="10800000">
        <a:off x="0" y="6605867"/>
        <a:ext cx="7642115" cy="3963520"/>
      </dsp:txXfrm>
    </dsp:sp>
    <dsp:sp modelId="{BDFAFC1F-E3F6-4796-B2FF-3A636B943B5F}">
      <dsp:nvSpPr>
        <dsp:cNvPr id="0" name=""/>
        <dsp:cNvSpPr/>
      </dsp:nvSpPr>
      <dsp:spPr>
        <a:xfrm rot="5400000">
          <a:off x="8820826" y="4105983"/>
          <a:ext cx="5284693" cy="7642115"/>
        </a:xfrm>
        <a:prstGeom prst="round1Rect">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391160" tIns="391160" rIns="391160" bIns="391160" numCol="1" spcCol="1270" anchor="ctr" anchorCtr="0">
          <a:noAutofit/>
        </a:bodyPr>
        <a:lstStyle/>
        <a:p>
          <a:pPr marL="0" lvl="0" indent="0" algn="ctr" defTabSz="2444750">
            <a:lnSpc>
              <a:spcPct val="90000"/>
            </a:lnSpc>
            <a:spcBef>
              <a:spcPct val="0"/>
            </a:spcBef>
            <a:spcAft>
              <a:spcPct val="35000"/>
            </a:spcAft>
            <a:buNone/>
          </a:pPr>
          <a:r>
            <a:rPr lang="en-GB" sz="5500" kern="1200" dirty="0"/>
            <a:t>EIB, EBRD</a:t>
          </a:r>
          <a:endParaRPr lang="en-IE" sz="5500" kern="1200" dirty="0"/>
        </a:p>
      </dsp:txBody>
      <dsp:txXfrm rot="-5400000">
        <a:off x="7642115" y="6605866"/>
        <a:ext cx="7642115" cy="3963520"/>
      </dsp:txXfrm>
    </dsp:sp>
    <dsp:sp modelId="{8413A656-E999-4F49-AC64-F0B78B2928A2}">
      <dsp:nvSpPr>
        <dsp:cNvPr id="0" name=""/>
        <dsp:cNvSpPr/>
      </dsp:nvSpPr>
      <dsp:spPr>
        <a:xfrm>
          <a:off x="5120217" y="3831403"/>
          <a:ext cx="5043796" cy="290658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GB" sz="5500" b="1" kern="1200" dirty="0">
              <a:effectLst>
                <a:outerShdw blurRad="38100" dist="38100" dir="2700000" algn="tl">
                  <a:srgbClr val="000000">
                    <a:alpha val="43137"/>
                  </a:srgbClr>
                </a:outerShdw>
              </a:effectLst>
              <a:latin typeface="Amasis MT Pro Medium" panose="02040604050005020304" pitchFamily="18" charset="0"/>
            </a:rPr>
            <a:t>Team Europe approach</a:t>
          </a:r>
          <a:endParaRPr lang="en-IE" sz="5500" b="1" kern="1200" dirty="0">
            <a:effectLst>
              <a:outerShdw blurRad="38100" dist="38100" dir="2700000" algn="tl">
                <a:srgbClr val="000000">
                  <a:alpha val="43137"/>
                </a:srgbClr>
              </a:outerShdw>
            </a:effectLst>
            <a:latin typeface="Amasis MT Pro Medium" panose="02040604050005020304" pitchFamily="18" charset="0"/>
          </a:endParaRPr>
        </a:p>
      </dsp:txBody>
      <dsp:txXfrm>
        <a:off x="5262105" y="3973291"/>
        <a:ext cx="4760020" cy="262280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F9FEE7CE-91A1-447B-B52A-4F48D03ABEFF}" type="datetimeFigureOut">
              <a:rPr lang="en-GB" smtClean="0"/>
              <a:t>28/11/2023</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778BA9C-0A60-486D-9733-3D29183FE04B}" type="slidenum">
              <a:rPr lang="en-GB" smtClean="0"/>
              <a:t>‹#›</a:t>
            </a:fld>
            <a:endParaRPr lang="en-GB"/>
          </a:p>
        </p:txBody>
      </p:sp>
    </p:spTree>
    <p:extLst>
      <p:ext uri="{BB962C8B-B14F-4D97-AF65-F5344CB8AC3E}">
        <p14:creationId xmlns:p14="http://schemas.microsoft.com/office/powerpoint/2010/main" val="681069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B1CD579D-E903-4AB5-965E-F64C602FACC6}" type="datetimeFigureOut">
              <a:rPr lang="en-US" smtClean="0"/>
              <a:t>11/28/2023</a:t>
            </a:fld>
            <a:endParaRPr lang="en-US"/>
          </a:p>
        </p:txBody>
      </p:sp>
      <p:sp>
        <p:nvSpPr>
          <p:cNvPr id="4" name="Slide Image Placeholder 3"/>
          <p:cNvSpPr>
            <a:spLocks noGrp="1" noRot="1" noChangeAspect="1"/>
          </p:cNvSpPr>
          <p:nvPr>
            <p:ph type="sldImg" idx="2"/>
          </p:nvPr>
        </p:nvSpPr>
        <p:spPr>
          <a:xfrm>
            <a:off x="365125" y="1241425"/>
            <a:ext cx="5938838"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5EFC37F2-CDEA-4FDC-9B1F-71094AC0CD18}" type="slidenum">
              <a:rPr lang="en-US" smtClean="0"/>
              <a:t>‹#›</a:t>
            </a:fld>
            <a:endParaRPr lang="en-US"/>
          </a:p>
        </p:txBody>
      </p:sp>
    </p:spTree>
    <p:extLst>
      <p:ext uri="{BB962C8B-B14F-4D97-AF65-F5344CB8AC3E}">
        <p14:creationId xmlns:p14="http://schemas.microsoft.com/office/powerpoint/2010/main" val="5409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EFC37F2-CDEA-4FDC-9B1F-71094AC0CD18}" type="slidenum">
              <a:rPr lang="en-US" smtClean="0"/>
              <a:t>1</a:t>
            </a:fld>
            <a:endParaRPr lang="en-US"/>
          </a:p>
        </p:txBody>
      </p:sp>
    </p:spTree>
    <p:extLst>
      <p:ext uri="{BB962C8B-B14F-4D97-AF65-F5344CB8AC3E}">
        <p14:creationId xmlns:p14="http://schemas.microsoft.com/office/powerpoint/2010/main" val="319287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a:ea typeface="Noto Sans"/>
                <a:cs typeface="Arial"/>
              </a:rPr>
              <a:t>Consists of the EU, its Member States, their diplomatic network, finance institutions including national development banks, and implementing agencies, as well as the European Investment Bank (EIB) and the European Bank for Reconstruction and Development (EBRD). </a:t>
            </a:r>
          </a:p>
          <a:p>
            <a:endParaRPr lang="en-IE" sz="1200" dirty="0">
              <a:latin typeface="Arial"/>
              <a:ea typeface="Noto Sans"/>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Implementing Global Gateway in a Team Europe approach is based on a strong process of coordination in Brussels, in Member States, and in partner countries. It requires a whole-of-Commission and EEAS approach and a similar whole-of-government approach in Member States (all relevant Ministries, development agencies, development financial institutions, export credit agencies…) alongside, and supporting, the private sector. Team Europe actors in partner countries (EU Delegations, Member States Embassies and Member State agencies, their development financing institutions, the EIB and EBRD) are at the centre of the implementation and have a crucial role in exchanging information on investments priorities and private sector views that inform strategic guidance. EU Delegations play a central role. </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FC37F2-CDEA-4FDC-9B1F-71094AC0CD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69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EFC37F2-CDEA-4FDC-9B1F-71094AC0CD18}" type="slidenum">
              <a:rPr lang="en-US" smtClean="0"/>
              <a:t>3</a:t>
            </a:fld>
            <a:endParaRPr lang="en-US"/>
          </a:p>
        </p:txBody>
      </p:sp>
    </p:spTree>
    <p:extLst>
      <p:ext uri="{BB962C8B-B14F-4D97-AF65-F5344CB8AC3E}">
        <p14:creationId xmlns:p14="http://schemas.microsoft.com/office/powerpoint/2010/main" val="2380542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4319" rtl="0" eaLnBrk="1" fontAlgn="auto" latinLnBrk="0" hangingPunct="1">
              <a:lnSpc>
                <a:spcPct val="100000"/>
              </a:lnSpc>
              <a:spcBef>
                <a:spcPts val="1995"/>
              </a:spcBef>
              <a:spcAft>
                <a:spcPts val="0"/>
              </a:spcAft>
              <a:buClrTx/>
              <a:buSzTx/>
              <a:buFont typeface="Arial" panose="020B0604020202020204" pitchFamily="34" charset="0"/>
              <a:buNone/>
              <a:tabLst/>
              <a:defRPr/>
            </a:pPr>
            <a:r>
              <a:rPr kumimoji="0" lang="en-US" sz="5600" b="1" i="0" u="none" strike="noStrike" kern="1200" cap="none" spc="0" normalizeH="0" baseline="0" noProof="0" dirty="0">
                <a:ln>
                  <a:noFill/>
                </a:ln>
                <a:solidFill>
                  <a:srgbClr val="00125C"/>
                </a:solidFill>
                <a:effectLst/>
                <a:uLnTx/>
                <a:uFillTx/>
                <a:latin typeface="Arial" panose="020B0604020202020204" pitchFamily="34" charset="0"/>
                <a:ea typeface="Noto Sans" panose="020B0502040504020204" pitchFamily="34" charset="0"/>
                <a:cs typeface="Arial" panose="020B0604020202020204" pitchFamily="34" charset="0"/>
              </a:rPr>
              <a:t>Global Gateway captures what the EU stands for as a partner and is delivered predominantly by Team Europe and through Team Europe Initiatives (TEIs).</a:t>
            </a:r>
          </a:p>
          <a:p>
            <a:pPr marL="0" marR="0" lvl="0" indent="0" algn="l" defTabSz="1824319" rtl="0" eaLnBrk="1" fontAlgn="auto" latinLnBrk="0" hangingPunct="1">
              <a:lnSpc>
                <a:spcPct val="100000"/>
              </a:lnSpc>
              <a:spcBef>
                <a:spcPts val="1995"/>
              </a:spcBef>
              <a:spcAft>
                <a:spcPts val="0"/>
              </a:spcAft>
              <a:buClrTx/>
              <a:buSzTx/>
              <a:buFont typeface="Arial" panose="020B0604020202020204" pitchFamily="34" charset="0"/>
              <a:buNone/>
              <a:tabLst/>
              <a:defRPr/>
            </a:pPr>
            <a:endParaRPr kumimoji="0" lang="en-IE" sz="5600" b="1" i="0" u="none" strike="noStrike" kern="1200" cap="none" spc="0" normalizeH="0" baseline="0" noProof="0" dirty="0">
              <a:ln>
                <a:noFill/>
              </a:ln>
              <a:solidFill>
                <a:srgbClr val="00125C"/>
              </a:solidFill>
              <a:effectLst/>
              <a:uLnTx/>
              <a:uFillTx/>
              <a:latin typeface="Arial" panose="020B0604020202020204" pitchFamily="34" charset="0"/>
              <a:ea typeface="Noto Sans" panose="020B0502040504020204" pitchFamily="34" charset="0"/>
              <a:cs typeface="Arial" panose="020B0604020202020204" pitchFamily="34" charset="0"/>
            </a:endParaRPr>
          </a:p>
          <a:p>
            <a:pPr marL="857250" marR="0" lvl="0" indent="-857250" algn="l" defTabSz="1824319" rtl="0" eaLnBrk="1" fontAlgn="auto" latinLnBrk="0" hangingPunct="1">
              <a:lnSpc>
                <a:spcPct val="100000"/>
              </a:lnSpc>
              <a:spcBef>
                <a:spcPts val="1995"/>
              </a:spcBef>
              <a:spcAft>
                <a:spcPts val="0"/>
              </a:spcAft>
              <a:buClrTx/>
              <a:buSzTx/>
              <a:buFont typeface="Arial" panose="020B0604020202020204" pitchFamily="34" charset="0"/>
              <a:buChar char="•"/>
              <a:tabLst/>
              <a:defRPr/>
            </a:pPr>
            <a:r>
              <a:rPr kumimoji="0" lang="en-IE" sz="5600" b="1" i="0" u="none" strike="noStrike" kern="1200" cap="none" spc="0" normalizeH="0" baseline="0" noProof="0" dirty="0">
                <a:ln>
                  <a:noFill/>
                </a:ln>
                <a:solidFill>
                  <a:srgbClr val="00125C"/>
                </a:solidFill>
                <a:effectLst/>
                <a:uLnTx/>
                <a:uFillTx/>
                <a:latin typeface="Arial" panose="020B0604020202020204" pitchFamily="34" charset="0"/>
                <a:ea typeface="Noto Sans" panose="020B0502040504020204" pitchFamily="34" charset="0"/>
                <a:cs typeface="Arial" panose="020B0604020202020204" pitchFamily="34" charset="0"/>
              </a:rPr>
              <a:t>Global Gateway = The brand / offer / overarching strategy</a:t>
            </a:r>
          </a:p>
          <a:p>
            <a:pPr marL="857250" marR="0" lvl="0" indent="-857250" algn="l" defTabSz="1824319" rtl="0" eaLnBrk="1" fontAlgn="auto" latinLnBrk="0" hangingPunct="1">
              <a:lnSpc>
                <a:spcPct val="100000"/>
              </a:lnSpc>
              <a:spcBef>
                <a:spcPts val="1995"/>
              </a:spcBef>
              <a:spcAft>
                <a:spcPts val="0"/>
              </a:spcAft>
              <a:buClrTx/>
              <a:buSzTx/>
              <a:buFont typeface="Arial" panose="020B0604020202020204" pitchFamily="34" charset="0"/>
              <a:buChar char="•"/>
              <a:tabLst/>
              <a:defRPr/>
            </a:pPr>
            <a:r>
              <a:rPr kumimoji="0" lang="en-IE" sz="5600" b="1" i="0" u="none" strike="noStrike" kern="1200" cap="none" spc="0" normalizeH="0" baseline="0" noProof="0" dirty="0">
                <a:ln>
                  <a:noFill/>
                </a:ln>
                <a:solidFill>
                  <a:srgbClr val="00125C"/>
                </a:solidFill>
                <a:effectLst/>
                <a:uLnTx/>
                <a:uFillTx/>
                <a:latin typeface="Arial" panose="020B0604020202020204" pitchFamily="34" charset="0"/>
                <a:ea typeface="Noto Sans" panose="020B0502040504020204" pitchFamily="34" charset="0"/>
                <a:cs typeface="Arial" panose="020B0604020202020204" pitchFamily="34" charset="0"/>
              </a:rPr>
              <a:t>Team Europe = The approach</a:t>
            </a:r>
          </a:p>
          <a:p>
            <a:pPr marL="857250" marR="0" lvl="0" indent="-857250" algn="l" defTabSz="1824319" rtl="0" eaLnBrk="1" fontAlgn="auto" latinLnBrk="0" hangingPunct="1">
              <a:lnSpc>
                <a:spcPct val="100000"/>
              </a:lnSpc>
              <a:spcBef>
                <a:spcPts val="1995"/>
              </a:spcBef>
              <a:spcAft>
                <a:spcPts val="0"/>
              </a:spcAft>
              <a:buClrTx/>
              <a:buSzTx/>
              <a:buFont typeface="Arial" panose="020B0604020202020204" pitchFamily="34" charset="0"/>
              <a:buChar char="•"/>
              <a:tabLst/>
              <a:defRPr/>
            </a:pPr>
            <a:r>
              <a:rPr kumimoji="0" lang="en-IE" sz="5600" b="1" i="0" u="none" strike="noStrike" kern="1200" cap="none" spc="0" normalizeH="0" baseline="0" noProof="0" dirty="0">
                <a:ln>
                  <a:noFill/>
                </a:ln>
                <a:solidFill>
                  <a:srgbClr val="00125C"/>
                </a:solidFill>
                <a:effectLst/>
                <a:uLnTx/>
                <a:uFillTx/>
                <a:latin typeface="Arial" panose="020B0604020202020204" pitchFamily="34" charset="0"/>
                <a:ea typeface="Noto Sans" panose="020B0502040504020204" pitchFamily="34" charset="0"/>
                <a:cs typeface="Arial" panose="020B0604020202020204" pitchFamily="34" charset="0"/>
              </a:rPr>
              <a:t>TEIs = The substance (flagships / projects)</a:t>
            </a:r>
          </a:p>
          <a:p>
            <a:pPr algn="just"/>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90EDE5-7915-4C4B-915C-6E3D1CCEF63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793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6C3937-F3C6-472D-A0C5-0F42937B11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490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0684484">
            <a:off x="4621162" y="-11545596"/>
            <a:ext cx="29501091" cy="20855958"/>
          </a:xfrm>
          <a:prstGeom prst="rect">
            <a:avLst/>
          </a:prstGeom>
        </p:spPr>
      </p:pic>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703400">
            <a:off x="-14005632" y="-2260293"/>
            <a:ext cx="29501091" cy="20855958"/>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987" t="11124" r="11648" b="9885"/>
          <a:stretch/>
        </p:blipFill>
        <p:spPr>
          <a:xfrm>
            <a:off x="344177" y="12052974"/>
            <a:ext cx="2052580" cy="154354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177" y="13665"/>
            <a:ext cx="3979515" cy="2398612"/>
          </a:xfrm>
          <a:prstGeom prst="rect">
            <a:avLst/>
          </a:prstGeom>
        </p:spPr>
      </p:pic>
    </p:spTree>
    <p:extLst>
      <p:ext uri="{BB962C8B-B14F-4D97-AF65-F5344CB8AC3E}">
        <p14:creationId xmlns:p14="http://schemas.microsoft.com/office/powerpoint/2010/main" val="2369174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9627118"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9627119"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8219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1679757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903F9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869777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4134225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8882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p:cNvSpPr/>
          <p:nvPr userDrawn="1"/>
        </p:nvSpPr>
        <p:spPr>
          <a:xfrm>
            <a:off x="-1" y="1"/>
            <a:ext cx="15218230"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5218229" y="0"/>
            <a:ext cx="9105446"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1350737"/>
            <a:ext cx="7863634" cy="2568120"/>
          </a:xfrm>
        </p:spPr>
        <p:txBody>
          <a:bodyPr>
            <a:noAutofit/>
          </a:bodyPr>
          <a:lstStyle>
            <a:lvl1pPr>
              <a:defRPr sz="66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3" y="4604657"/>
            <a:ext cx="5148942" cy="7749268"/>
          </a:xfrm>
        </p:spPr>
        <p:txBody>
          <a:bodyPr>
            <a:normAutofit/>
          </a:bodyPr>
          <a:lstStyle>
            <a:lvl1pPr marL="0" marR="0" indent="0" algn="l" defTabSz="1824319" rtl="0" eaLnBrk="1" fontAlgn="auto" latinLnBrk="0" hangingPunct="1">
              <a:lnSpc>
                <a:spcPct val="100000"/>
              </a:lnSpc>
              <a:spcBef>
                <a:spcPts val="1995"/>
              </a:spcBef>
              <a:spcAft>
                <a:spcPts val="0"/>
              </a:spcAft>
              <a:buClrTx/>
              <a:buSzTx/>
              <a:buFont typeface="Arial" panose="020B0604020202020204" pitchFamily="34" charset="0"/>
              <a:buNone/>
              <a:tabLst/>
              <a:defRPr sz="4600" b="1" i="1">
                <a:solidFill>
                  <a:srgbClr val="FFCC02"/>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marL="0" marR="0" lvl="0" indent="0" algn="l" defTabSz="1824319" rtl="0" eaLnBrk="1" fontAlgn="auto" latinLnBrk="0" hangingPunct="1">
              <a:lnSpc>
                <a:spcPct val="90000"/>
              </a:lnSpc>
              <a:spcBef>
                <a:spcPts val="1995"/>
              </a:spcBef>
              <a:spcAft>
                <a:spcPts val="0"/>
              </a:spcAft>
              <a:buClrTx/>
              <a:buSzTx/>
              <a:buFont typeface="Arial" panose="020B0604020202020204" pitchFamily="34" charset="0"/>
              <a:buNone/>
              <a:tabLst/>
              <a:defRPr/>
            </a:pPr>
            <a:r>
              <a:rPr lang="en-US"/>
              <a:t>Edit Master text styles</a:t>
            </a:r>
          </a:p>
          <a:p>
            <a:pPr lvl="0"/>
            <a:endParaRPr lang="en-US"/>
          </a:p>
        </p:txBody>
      </p:sp>
      <p:sp>
        <p:nvSpPr>
          <p:cNvPr id="10" name="Content Placeholder 2"/>
          <p:cNvSpPr>
            <a:spLocks noGrp="1"/>
          </p:cNvSpPr>
          <p:nvPr>
            <p:ph sz="half" idx="14"/>
          </p:nvPr>
        </p:nvSpPr>
        <p:spPr>
          <a:xfrm>
            <a:off x="7315200" y="4604657"/>
            <a:ext cx="6727370" cy="7749268"/>
          </a:xfrm>
        </p:spPr>
        <p:txBody>
          <a:bodyPr>
            <a:normAutofit/>
          </a:bodyPr>
          <a:lstStyle>
            <a:lvl1pPr marL="0" indent="0">
              <a:buNone/>
              <a:defRPr sz="4400" b="0" i="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702584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9" name="Content Placeholder 2"/>
          <p:cNvSpPr>
            <a:spLocks noGrp="1"/>
          </p:cNvSpPr>
          <p:nvPr>
            <p:ph sz="half" idx="1"/>
          </p:nvPr>
        </p:nvSpPr>
        <p:spPr>
          <a:xfrm>
            <a:off x="12530752" y="3717471"/>
            <a:ext cx="10119697"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0"/>
          </p:nvPr>
        </p:nvSpPr>
        <p:spPr>
          <a:xfrm>
            <a:off x="1824653" y="3714750"/>
            <a:ext cx="10119697"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16192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3" y="3562350"/>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15" name="Content Placeholder 2"/>
          <p:cNvSpPr>
            <a:spLocks noGrp="1"/>
          </p:cNvSpPr>
          <p:nvPr>
            <p:ph sz="half" idx="10"/>
          </p:nvPr>
        </p:nvSpPr>
        <p:spPr>
          <a:xfrm>
            <a:off x="8850037" y="3534066"/>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16" name="Content Placeholder 2"/>
          <p:cNvSpPr>
            <a:spLocks noGrp="1"/>
          </p:cNvSpPr>
          <p:nvPr>
            <p:ph sz="half" idx="11"/>
          </p:nvPr>
        </p:nvSpPr>
        <p:spPr>
          <a:xfrm>
            <a:off x="16027788" y="3556627"/>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754561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3" y="6270171"/>
            <a:ext cx="9692433" cy="6083754"/>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22" name="Content Placeholder 2"/>
          <p:cNvSpPr>
            <a:spLocks noGrp="1"/>
          </p:cNvSpPr>
          <p:nvPr>
            <p:ph sz="half" idx="14"/>
          </p:nvPr>
        </p:nvSpPr>
        <p:spPr>
          <a:xfrm>
            <a:off x="1672252" y="3951451"/>
            <a:ext cx="9692433" cy="1861520"/>
          </a:xfrm>
        </p:spPr>
        <p:txBody>
          <a:bodyPr>
            <a:normAutofit/>
          </a:bodyPr>
          <a:lstStyle>
            <a:lvl1pPr marL="0" indent="0">
              <a:buFont typeface="Arial" panose="020B0604020202020204" pitchFamily="34" charset="0"/>
              <a:buNone/>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24" name="Content Placeholder 2"/>
          <p:cNvSpPr>
            <a:spLocks noGrp="1"/>
          </p:cNvSpPr>
          <p:nvPr>
            <p:ph sz="half" idx="15"/>
          </p:nvPr>
        </p:nvSpPr>
        <p:spPr>
          <a:xfrm>
            <a:off x="12246430" y="6241887"/>
            <a:ext cx="10404020" cy="6083754"/>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25" name="Content Placeholder 2"/>
          <p:cNvSpPr>
            <a:spLocks noGrp="1"/>
          </p:cNvSpPr>
          <p:nvPr>
            <p:ph sz="half" idx="16"/>
          </p:nvPr>
        </p:nvSpPr>
        <p:spPr>
          <a:xfrm>
            <a:off x="12246429" y="3923167"/>
            <a:ext cx="10404020" cy="1861520"/>
          </a:xfrm>
        </p:spPr>
        <p:txBody>
          <a:bodyPr>
            <a:normAutofit/>
          </a:bodyPr>
          <a:lstStyle>
            <a:lvl1pPr marL="0" indent="0">
              <a:buFont typeface="Arial" panose="020B0604020202020204" pitchFamily="34" charset="0"/>
              <a:buNone/>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1072873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5" name="Rectangle 34"/>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Picture Placeholder 2"/>
          <p:cNvSpPr>
            <a:spLocks noGrp="1"/>
          </p:cNvSpPr>
          <p:nvPr>
            <p:ph type="pic" sz="quarter" idx="11"/>
          </p:nvPr>
        </p:nvSpPr>
        <p:spPr>
          <a:xfrm>
            <a:off x="19739811" y="0"/>
            <a:ext cx="4567822" cy="4567822"/>
          </a:xfrm>
          <a:ln>
            <a:noFill/>
          </a:ln>
        </p:spPr>
      </p:sp>
      <p:sp>
        <p:nvSpPr>
          <p:cNvPr id="27" name="Picture Placeholder 2"/>
          <p:cNvSpPr>
            <a:spLocks noGrp="1"/>
          </p:cNvSpPr>
          <p:nvPr>
            <p:ph type="pic" sz="quarter" idx="15"/>
          </p:nvPr>
        </p:nvSpPr>
        <p:spPr>
          <a:xfrm>
            <a:off x="15204073" y="4567821"/>
            <a:ext cx="4567822" cy="4605423"/>
          </a:xfrm>
          <a:ln>
            <a:noFill/>
          </a:ln>
        </p:spPr>
      </p:sp>
      <p:sp>
        <p:nvSpPr>
          <p:cNvPr id="29" name="Title 1"/>
          <p:cNvSpPr>
            <a:spLocks noGrp="1"/>
          </p:cNvSpPr>
          <p:nvPr>
            <p:ph type="title"/>
          </p:nvPr>
        </p:nvSpPr>
        <p:spPr>
          <a:xfrm>
            <a:off x="1672252" y="730251"/>
            <a:ext cx="11875305" cy="1242928"/>
          </a:xfrm>
        </p:spPr>
        <p:txBody>
          <a:bodyPr>
            <a:noAutofit/>
          </a:bodyPr>
          <a:lstStyle>
            <a:lvl1pPr>
              <a:defRPr sz="6000" b="1">
                <a:solidFill>
                  <a:schemeClr val="accent1"/>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30" name="Content Placeholder 2"/>
          <p:cNvSpPr>
            <a:spLocks noGrp="1"/>
          </p:cNvSpPr>
          <p:nvPr>
            <p:ph sz="half" idx="1"/>
          </p:nvPr>
        </p:nvSpPr>
        <p:spPr>
          <a:xfrm>
            <a:off x="1672252" y="2358190"/>
            <a:ext cx="11875305" cy="9995736"/>
          </a:xfrm>
        </p:spPr>
        <p:txBody>
          <a:bodyPr>
            <a:normAutofit/>
          </a:bodyPr>
          <a:lstStyle>
            <a:lvl1pPr marL="0" indent="0">
              <a:lnSpc>
                <a:spcPct val="100000"/>
              </a:lnSpc>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31" name="Rectangle 30"/>
          <p:cNvSpPr/>
          <p:nvPr userDrawn="1"/>
        </p:nvSpPr>
        <p:spPr>
          <a:xfrm>
            <a:off x="19779917" y="4567821"/>
            <a:ext cx="4567822" cy="4605423"/>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Rectangle 31"/>
          <p:cNvSpPr/>
          <p:nvPr userDrawn="1"/>
        </p:nvSpPr>
        <p:spPr>
          <a:xfrm>
            <a:off x="15188031" y="9173245"/>
            <a:ext cx="4591884" cy="4567822"/>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Rectangle 32"/>
          <p:cNvSpPr/>
          <p:nvPr userDrawn="1"/>
        </p:nvSpPr>
        <p:spPr>
          <a:xfrm>
            <a:off x="15188031" y="13538"/>
            <a:ext cx="4575842" cy="4554283"/>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Rectangle 33"/>
          <p:cNvSpPr/>
          <p:nvPr userDrawn="1"/>
        </p:nvSpPr>
        <p:spPr>
          <a:xfrm>
            <a:off x="19755853" y="9173245"/>
            <a:ext cx="4591885" cy="4567822"/>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7" name="Content Placeholder 2"/>
          <p:cNvSpPr>
            <a:spLocks noGrp="1"/>
          </p:cNvSpPr>
          <p:nvPr>
            <p:ph sz="half" idx="16"/>
          </p:nvPr>
        </p:nvSpPr>
        <p:spPr>
          <a:xfrm>
            <a:off x="15543097" y="508860"/>
            <a:ext cx="3857691" cy="3563639"/>
          </a:xfrm>
        </p:spPr>
        <p:txBody>
          <a:bodyPr>
            <a:normAutofit/>
          </a:bodyPr>
          <a:lstStyle>
            <a:lvl1pPr marL="0" indent="0">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38" name="Content Placeholder 2"/>
          <p:cNvSpPr>
            <a:spLocks noGrp="1"/>
          </p:cNvSpPr>
          <p:nvPr>
            <p:ph sz="half" idx="17"/>
          </p:nvPr>
        </p:nvSpPr>
        <p:spPr>
          <a:xfrm>
            <a:off x="20134982" y="5121370"/>
            <a:ext cx="3857691" cy="3563639"/>
          </a:xfrm>
        </p:spPr>
        <p:txBody>
          <a:bodyPr>
            <a:normAutofit/>
          </a:bodyPr>
          <a:lstStyle>
            <a:lvl1pPr marL="0" indent="0">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39" name="Content Placeholder 2"/>
          <p:cNvSpPr>
            <a:spLocks noGrp="1"/>
          </p:cNvSpPr>
          <p:nvPr>
            <p:ph sz="half" idx="18"/>
          </p:nvPr>
        </p:nvSpPr>
        <p:spPr>
          <a:xfrm>
            <a:off x="15543096" y="9675336"/>
            <a:ext cx="3857691" cy="356363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40" name="Content Placeholder 2"/>
          <p:cNvSpPr>
            <a:spLocks noGrp="1"/>
          </p:cNvSpPr>
          <p:nvPr>
            <p:ph sz="half" idx="19"/>
          </p:nvPr>
        </p:nvSpPr>
        <p:spPr>
          <a:xfrm>
            <a:off x="20134982" y="9726793"/>
            <a:ext cx="3857691" cy="356363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30136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2892662">
            <a:off x="-4115749" y="-9047591"/>
            <a:ext cx="32555174" cy="35814855"/>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987" t="11124" r="11648" b="9885"/>
          <a:stretch/>
        </p:blipFill>
        <p:spPr>
          <a:xfrm>
            <a:off x="344177" y="12052974"/>
            <a:ext cx="2052580" cy="154354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452" y="-11562"/>
            <a:ext cx="4028040" cy="2419573"/>
          </a:xfrm>
          <a:prstGeom prst="rect">
            <a:avLst/>
          </a:prstGeom>
        </p:spPr>
      </p:pic>
    </p:spTree>
    <p:extLst>
      <p:ext uri="{BB962C8B-B14F-4D97-AF65-F5344CB8AC3E}">
        <p14:creationId xmlns:p14="http://schemas.microsoft.com/office/powerpoint/2010/main" val="1704750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Title 1"/>
          <p:cNvSpPr>
            <a:spLocks noGrp="1"/>
          </p:cNvSpPr>
          <p:nvPr>
            <p:ph type="title"/>
          </p:nvPr>
        </p:nvSpPr>
        <p:spPr>
          <a:xfrm>
            <a:off x="1672253" y="730251"/>
            <a:ext cx="7863634" cy="2568120"/>
          </a:xfrm>
        </p:spPr>
        <p:txBody>
          <a:bodyPr>
            <a:noAutofit/>
          </a:bodyPr>
          <a:lstStyle>
            <a:lvl1pPr>
              <a:defRPr sz="6000" b="1">
                <a:solidFill>
                  <a:schemeClr val="accent1"/>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5"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10" name="Picture Placeholder 2"/>
          <p:cNvSpPr>
            <a:spLocks noGrp="1"/>
          </p:cNvSpPr>
          <p:nvPr>
            <p:ph type="pic" sz="quarter" idx="15"/>
          </p:nvPr>
        </p:nvSpPr>
        <p:spPr>
          <a:xfrm>
            <a:off x="17469852" y="6862177"/>
            <a:ext cx="6853823" cy="6853823"/>
          </a:xfrm>
        </p:spPr>
      </p:sp>
      <p:sp>
        <p:nvSpPr>
          <p:cNvPr id="11" name="Picture Placeholder 2"/>
          <p:cNvSpPr>
            <a:spLocks noGrp="1"/>
          </p:cNvSpPr>
          <p:nvPr>
            <p:ph type="pic" sz="quarter" idx="16"/>
          </p:nvPr>
        </p:nvSpPr>
        <p:spPr>
          <a:xfrm>
            <a:off x="10616029" y="12533"/>
            <a:ext cx="6853823" cy="6853823"/>
          </a:xfrm>
        </p:spPr>
      </p:sp>
      <p:sp>
        <p:nvSpPr>
          <p:cNvPr id="16" name="Rectangle 15"/>
          <p:cNvSpPr/>
          <p:nvPr userDrawn="1"/>
        </p:nvSpPr>
        <p:spPr>
          <a:xfrm>
            <a:off x="17469852" y="8355"/>
            <a:ext cx="6853823" cy="6862177"/>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Rectangle 16"/>
          <p:cNvSpPr/>
          <p:nvPr userDrawn="1"/>
        </p:nvSpPr>
        <p:spPr>
          <a:xfrm>
            <a:off x="10616398" y="6860090"/>
            <a:ext cx="6853823" cy="6862177"/>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Content Placeholder 2"/>
          <p:cNvSpPr>
            <a:spLocks noGrp="1"/>
          </p:cNvSpPr>
          <p:nvPr>
            <p:ph sz="half" idx="17"/>
          </p:nvPr>
        </p:nvSpPr>
        <p:spPr>
          <a:xfrm>
            <a:off x="18223070" y="716597"/>
            <a:ext cx="5388044" cy="5390289"/>
          </a:xfrm>
        </p:spPr>
        <p:txBody>
          <a:bodyPr>
            <a:normAutofit/>
          </a:bodyPr>
          <a:lstStyle>
            <a:lvl1pPr marL="0" indent="0">
              <a:buNone/>
              <a:defRPr sz="4800">
                <a:solidFill>
                  <a:srgbClr val="FFCC02"/>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20" name="Content Placeholder 2"/>
          <p:cNvSpPr>
            <a:spLocks noGrp="1"/>
          </p:cNvSpPr>
          <p:nvPr>
            <p:ph sz="half" idx="18"/>
          </p:nvPr>
        </p:nvSpPr>
        <p:spPr>
          <a:xfrm>
            <a:off x="11348918" y="7734257"/>
            <a:ext cx="5388044" cy="539028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151900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11977788" y="1"/>
            <a:ext cx="12345887"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xfrm>
            <a:off x="17178595" y="12712701"/>
            <a:ext cx="5472827" cy="730250"/>
          </a:xfrm>
        </p:spPr>
        <p:txBody>
          <a:bodyPr/>
          <a:lstStyle/>
          <a:p>
            <a:fld id="{3D9A93CF-29B1-423F-8996-26EFEE32DDF9}" type="slidenum">
              <a:rPr lang="en-US" smtClean="0"/>
              <a:t>‹#›</a:t>
            </a:fld>
            <a:endParaRPr lang="en-US"/>
          </a:p>
        </p:txBody>
      </p:sp>
      <p:sp>
        <p:nvSpPr>
          <p:cNvPr id="7" name="Picture Placeholder 4"/>
          <p:cNvSpPr>
            <a:spLocks noGrp="1"/>
          </p:cNvSpPr>
          <p:nvPr>
            <p:ph type="pic" sz="quarter" idx="13"/>
          </p:nvPr>
        </p:nvSpPr>
        <p:spPr>
          <a:xfrm>
            <a:off x="0"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3781314" y="730251"/>
            <a:ext cx="8870108" cy="11709400"/>
          </a:xfrm>
        </p:spPr>
        <p:txBody>
          <a:bodyPr>
            <a:noAutofit/>
          </a:bodyPr>
          <a:lstStyle>
            <a:lvl1pPr>
              <a:defRPr sz="7200" b="1" i="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526055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11977788" y="1"/>
            <a:ext cx="12345887" cy="13716000"/>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xfrm>
            <a:off x="17178595" y="12712701"/>
            <a:ext cx="5472827" cy="730250"/>
          </a:xfrm>
        </p:spPr>
        <p:txBody>
          <a:bodyPr/>
          <a:lstStyle/>
          <a:p>
            <a:fld id="{3D9A93CF-29B1-423F-8996-26EFEE32DDF9}" type="slidenum">
              <a:rPr lang="en-US" smtClean="0"/>
              <a:t>‹#›</a:t>
            </a:fld>
            <a:endParaRPr lang="en-US"/>
          </a:p>
        </p:txBody>
      </p:sp>
      <p:sp>
        <p:nvSpPr>
          <p:cNvPr id="7" name="Picture Placeholder 4"/>
          <p:cNvSpPr>
            <a:spLocks noGrp="1"/>
          </p:cNvSpPr>
          <p:nvPr>
            <p:ph type="pic" sz="quarter" idx="13"/>
          </p:nvPr>
        </p:nvSpPr>
        <p:spPr>
          <a:xfrm>
            <a:off x="0"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3781314" y="730251"/>
            <a:ext cx="8870108" cy="11709400"/>
          </a:xfrm>
        </p:spPr>
        <p:txBody>
          <a:bodyPr>
            <a:noAutofit/>
          </a:bodyPr>
          <a:lstStyle>
            <a:lvl1pPr>
              <a:defRPr sz="7200" b="1" i="1">
                <a:solidFill>
                  <a:srgbClr val="00125C"/>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02448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2"/>
          <p:cNvSpPr>
            <a:spLocks noGrp="1"/>
          </p:cNvSpPr>
          <p:nvPr>
            <p:ph type="pic" sz="quarter" idx="11"/>
          </p:nvPr>
        </p:nvSpPr>
        <p:spPr>
          <a:xfrm>
            <a:off x="19755853" y="0"/>
            <a:ext cx="4567822" cy="4567822"/>
          </a:xfrm>
          <a:ln>
            <a:noFill/>
          </a:ln>
        </p:spPr>
      </p:sp>
      <p:sp>
        <p:nvSpPr>
          <p:cNvPr id="9" name="Picture Placeholder 2"/>
          <p:cNvSpPr>
            <a:spLocks noGrp="1"/>
          </p:cNvSpPr>
          <p:nvPr>
            <p:ph type="pic" sz="quarter" idx="12"/>
          </p:nvPr>
        </p:nvSpPr>
        <p:spPr>
          <a:xfrm>
            <a:off x="19755853" y="4567822"/>
            <a:ext cx="4567822" cy="4567822"/>
          </a:xfrm>
        </p:spPr>
      </p:sp>
      <p:sp>
        <p:nvSpPr>
          <p:cNvPr id="10" name="Picture Placeholder 2"/>
          <p:cNvSpPr>
            <a:spLocks noGrp="1"/>
          </p:cNvSpPr>
          <p:nvPr>
            <p:ph type="pic" sz="quarter" idx="13"/>
          </p:nvPr>
        </p:nvSpPr>
        <p:spPr>
          <a:xfrm>
            <a:off x="19755853" y="9135644"/>
            <a:ext cx="4567822" cy="4567822"/>
          </a:xfrm>
          <a:ln>
            <a:noFill/>
          </a:ln>
        </p:spPr>
      </p:sp>
      <p:sp>
        <p:nvSpPr>
          <p:cNvPr id="13" name="Picture Placeholder 2"/>
          <p:cNvSpPr>
            <a:spLocks noGrp="1"/>
          </p:cNvSpPr>
          <p:nvPr>
            <p:ph type="pic" sz="quarter" idx="14"/>
          </p:nvPr>
        </p:nvSpPr>
        <p:spPr>
          <a:xfrm>
            <a:off x="15188031" y="12534"/>
            <a:ext cx="4567822" cy="4567822"/>
          </a:xfrm>
        </p:spPr>
      </p:sp>
      <p:sp>
        <p:nvSpPr>
          <p:cNvPr id="14" name="Picture Placeholder 2"/>
          <p:cNvSpPr>
            <a:spLocks noGrp="1"/>
          </p:cNvSpPr>
          <p:nvPr>
            <p:ph type="pic" sz="quarter" idx="15"/>
          </p:nvPr>
        </p:nvSpPr>
        <p:spPr>
          <a:xfrm>
            <a:off x="15188031" y="4580356"/>
            <a:ext cx="4567822" cy="4567822"/>
          </a:xfrm>
          <a:ln>
            <a:noFill/>
          </a:ln>
        </p:spPr>
      </p:sp>
      <p:sp>
        <p:nvSpPr>
          <p:cNvPr id="15" name="Picture Placeholder 2"/>
          <p:cNvSpPr>
            <a:spLocks noGrp="1"/>
          </p:cNvSpPr>
          <p:nvPr>
            <p:ph type="pic" sz="quarter" idx="16"/>
          </p:nvPr>
        </p:nvSpPr>
        <p:spPr>
          <a:xfrm>
            <a:off x="15188031" y="9148178"/>
            <a:ext cx="4567822" cy="4567822"/>
          </a:xfrm>
        </p:spPr>
      </p:sp>
    </p:spTree>
    <p:extLst>
      <p:ext uri="{BB962C8B-B14F-4D97-AF65-F5344CB8AC3E}">
        <p14:creationId xmlns:p14="http://schemas.microsoft.com/office/powerpoint/2010/main" val="6381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sz="quarter" idx="14"/>
          </p:nvPr>
        </p:nvSpPr>
        <p:spPr>
          <a:xfrm>
            <a:off x="17469852" y="12533"/>
            <a:ext cx="6853823" cy="6853823"/>
          </a:xfrm>
        </p:spPr>
      </p:sp>
      <p:sp>
        <p:nvSpPr>
          <p:cNvPr id="9" name="Picture Placeholder 2"/>
          <p:cNvSpPr>
            <a:spLocks noGrp="1"/>
          </p:cNvSpPr>
          <p:nvPr>
            <p:ph type="pic" sz="quarter" idx="15"/>
          </p:nvPr>
        </p:nvSpPr>
        <p:spPr>
          <a:xfrm>
            <a:off x="17469852" y="6862177"/>
            <a:ext cx="6853823" cy="6853823"/>
          </a:xfrm>
        </p:spPr>
      </p:sp>
      <p:sp>
        <p:nvSpPr>
          <p:cNvPr id="10" name="Picture Placeholder 2"/>
          <p:cNvSpPr>
            <a:spLocks noGrp="1"/>
          </p:cNvSpPr>
          <p:nvPr>
            <p:ph type="pic" sz="quarter" idx="16"/>
          </p:nvPr>
        </p:nvSpPr>
        <p:spPr>
          <a:xfrm>
            <a:off x="10616029" y="12533"/>
            <a:ext cx="6853823" cy="6853823"/>
          </a:xfrm>
        </p:spPr>
      </p:sp>
      <p:sp>
        <p:nvSpPr>
          <p:cNvPr id="11" name="Picture Placeholder 2"/>
          <p:cNvSpPr>
            <a:spLocks noGrp="1"/>
          </p:cNvSpPr>
          <p:nvPr>
            <p:ph type="pic" sz="quarter" idx="17"/>
          </p:nvPr>
        </p:nvSpPr>
        <p:spPr>
          <a:xfrm>
            <a:off x="10616029" y="6862177"/>
            <a:ext cx="6853823" cy="6853823"/>
          </a:xfrm>
        </p:spPr>
      </p:sp>
    </p:spTree>
    <p:extLst>
      <p:ext uri="{BB962C8B-B14F-4D97-AF65-F5344CB8AC3E}">
        <p14:creationId xmlns:p14="http://schemas.microsoft.com/office/powerpoint/2010/main" val="3255077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Tree>
    <p:extLst>
      <p:ext uri="{BB962C8B-B14F-4D97-AF65-F5344CB8AC3E}">
        <p14:creationId xmlns:p14="http://schemas.microsoft.com/office/powerpoint/2010/main" val="1156256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6630" y="730250"/>
            <a:ext cx="5244792"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2253" y="730250"/>
            <a:ext cx="15430331"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Tree>
    <p:extLst>
      <p:ext uri="{BB962C8B-B14F-4D97-AF65-F5344CB8AC3E}">
        <p14:creationId xmlns:p14="http://schemas.microsoft.com/office/powerpoint/2010/main" val="2631583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0684484">
            <a:off x="4621162" y="-11545596"/>
            <a:ext cx="29501091" cy="20855958"/>
          </a:xfrm>
          <a:prstGeom prst="rect">
            <a:avLst/>
          </a:prstGeom>
        </p:spPr>
      </p:pic>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703400">
            <a:off x="-14005632" y="-2260293"/>
            <a:ext cx="29501091" cy="20855958"/>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987" t="11124" r="11648" b="9885"/>
          <a:stretch/>
        </p:blipFill>
        <p:spPr>
          <a:xfrm>
            <a:off x="344177" y="12052974"/>
            <a:ext cx="2052580" cy="154354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4177" y="13665"/>
            <a:ext cx="3979515" cy="2398612"/>
          </a:xfrm>
          <a:prstGeom prst="rect">
            <a:avLst/>
          </a:prstGeom>
        </p:spPr>
      </p:pic>
    </p:spTree>
    <p:extLst>
      <p:ext uri="{BB962C8B-B14F-4D97-AF65-F5344CB8AC3E}">
        <p14:creationId xmlns:p14="http://schemas.microsoft.com/office/powerpoint/2010/main" val="204868918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2892662">
            <a:off x="-4115749" y="-9047591"/>
            <a:ext cx="32555174" cy="35814855"/>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987" t="11124" r="11648" b="9885"/>
          <a:stretch/>
        </p:blipFill>
        <p:spPr>
          <a:xfrm>
            <a:off x="344177" y="12052974"/>
            <a:ext cx="2052580" cy="154354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452" y="-11562"/>
            <a:ext cx="4028040" cy="2419573"/>
          </a:xfrm>
          <a:prstGeom prst="rect">
            <a:avLst/>
          </a:prstGeom>
        </p:spPr>
      </p:pic>
    </p:spTree>
    <p:extLst>
      <p:ext uri="{BB962C8B-B14F-4D97-AF65-F5344CB8AC3E}">
        <p14:creationId xmlns:p14="http://schemas.microsoft.com/office/powerpoint/2010/main" val="4081231989"/>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rgbClr val="903F9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7820" y="-340242"/>
            <a:ext cx="15925800" cy="12592050"/>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987" t="11124" r="11648" b="9885"/>
          <a:stretch/>
        </p:blipFill>
        <p:spPr>
          <a:xfrm>
            <a:off x="344177" y="12052974"/>
            <a:ext cx="2052580" cy="154354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452" y="-11562"/>
            <a:ext cx="4028040" cy="2419573"/>
          </a:xfrm>
          <a:prstGeom prst="rect">
            <a:avLst/>
          </a:prstGeom>
        </p:spPr>
      </p:pic>
    </p:spTree>
    <p:extLst>
      <p:ext uri="{BB962C8B-B14F-4D97-AF65-F5344CB8AC3E}">
        <p14:creationId xmlns:p14="http://schemas.microsoft.com/office/powerpoint/2010/main" val="11193681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rgbClr val="903F9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23" name="Picture 2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7820" y="-340242"/>
            <a:ext cx="15925800" cy="12592050"/>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FFCC0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987" t="11124" r="11648" b="9885"/>
          <a:stretch/>
        </p:blipFill>
        <p:spPr>
          <a:xfrm>
            <a:off x="344177" y="12052974"/>
            <a:ext cx="2052580" cy="154354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452" y="-11562"/>
            <a:ext cx="4028040" cy="2419573"/>
          </a:xfrm>
          <a:prstGeom prst="rect">
            <a:avLst/>
          </a:prstGeom>
        </p:spPr>
      </p:pic>
    </p:spTree>
    <p:extLst>
      <p:ext uri="{BB962C8B-B14F-4D97-AF65-F5344CB8AC3E}">
        <p14:creationId xmlns:p14="http://schemas.microsoft.com/office/powerpoint/2010/main" val="130554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0175099">
            <a:off x="1240607" y="1817616"/>
            <a:ext cx="27532747" cy="19464427"/>
          </a:xfrm>
          <a:prstGeom prst="rect">
            <a:avLst/>
          </a:prstGeom>
        </p:spPr>
      </p:pic>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87952" y="-10873904"/>
            <a:ext cx="27532747" cy="19464427"/>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00125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987" t="11124" r="11648" b="9885"/>
          <a:stretch/>
        </p:blipFill>
        <p:spPr>
          <a:xfrm>
            <a:off x="344177" y="12052974"/>
            <a:ext cx="2052580" cy="154354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452" y="-11562"/>
            <a:ext cx="4028040" cy="2419573"/>
          </a:xfrm>
          <a:prstGeom prst="rect">
            <a:avLst/>
          </a:prstGeom>
        </p:spPr>
      </p:pic>
      <p:sp>
        <p:nvSpPr>
          <p:cNvPr id="17" name="Rectangle 16"/>
          <p:cNvSpPr/>
          <p:nvPr userDrawn="1"/>
        </p:nvSpPr>
        <p:spPr>
          <a:xfrm>
            <a:off x="2654994" y="12203001"/>
            <a:ext cx="1684421" cy="11844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userDrawn="1"/>
        </p:nvSpPr>
        <p:spPr>
          <a:xfrm>
            <a:off x="2953037" y="12472082"/>
            <a:ext cx="1228298" cy="646331"/>
          </a:xfrm>
          <a:prstGeom prst="rect">
            <a:avLst/>
          </a:prstGeom>
          <a:noFill/>
        </p:spPr>
        <p:txBody>
          <a:bodyPr wrap="square" rtlCol="0">
            <a:spAutoFit/>
          </a:bodyPr>
          <a:lstStyle/>
          <a:p>
            <a:r>
              <a:rPr lang="en-IE" dirty="0">
                <a:solidFill>
                  <a:srgbClr val="FF0000"/>
                </a:solidFill>
                <a:latin typeface="Noto Sans" panose="020B0502040504020204" pitchFamily="34" charset="0"/>
                <a:ea typeface="Noto Sans" panose="020B0502040504020204" pitchFamily="34" charset="0"/>
                <a:cs typeface="Noto Sans" panose="020B0502040504020204" pitchFamily="34" charset="0"/>
              </a:rPr>
              <a:t>Partner logo-flag</a:t>
            </a:r>
            <a:endParaRPr lang="en-GB" dirty="0">
              <a:solidFill>
                <a:srgbClr val="FF0000"/>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886714086"/>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dirty="0"/>
          </a:p>
        </p:txBody>
      </p:sp>
      <p:sp>
        <p:nvSpPr>
          <p:cNvPr id="11" name="Picture Placeholder 4"/>
          <p:cNvSpPr>
            <a:spLocks noGrp="1"/>
          </p:cNvSpPr>
          <p:nvPr>
            <p:ph type="pic" sz="quarter" idx="13"/>
          </p:nvPr>
        </p:nvSpPr>
        <p:spPr>
          <a:xfrm>
            <a:off x="14018139" y="0"/>
            <a:ext cx="10305536"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15" name="Title 1"/>
          <p:cNvSpPr>
            <a:spLocks noGrp="1"/>
          </p:cNvSpPr>
          <p:nvPr>
            <p:ph type="title"/>
          </p:nvPr>
        </p:nvSpPr>
        <p:spPr>
          <a:xfrm>
            <a:off x="1672253" y="730251"/>
            <a:ext cx="10337562" cy="4323012"/>
          </a:xfrm>
        </p:spPr>
        <p:txBody>
          <a:bodyPr>
            <a:noAutofit/>
          </a:bodyPr>
          <a:lstStyle>
            <a:lvl1pPr>
              <a:defRPr sz="9600" b="1">
                <a:solidFill>
                  <a:srgbClr val="18B8A6"/>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6" name="Content Placeholder 2"/>
          <p:cNvSpPr>
            <a:spLocks noGrp="1"/>
          </p:cNvSpPr>
          <p:nvPr>
            <p:ph sz="half" idx="1"/>
          </p:nvPr>
        </p:nvSpPr>
        <p:spPr>
          <a:xfrm>
            <a:off x="1672253" y="5269832"/>
            <a:ext cx="10337562" cy="7084093"/>
          </a:xfrm>
        </p:spPr>
        <p:txBody>
          <a:bodyPr>
            <a:normAutofit/>
          </a:bodyPr>
          <a:lstStyle>
            <a:lvl1pPr marL="0" indent="0">
              <a:lnSpc>
                <a:spcPct val="100000"/>
              </a:lnSpc>
              <a:buNone/>
              <a:defRPr sz="60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59314243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dirty="0"/>
          </a:p>
        </p:txBody>
      </p:sp>
      <p:sp>
        <p:nvSpPr>
          <p:cNvPr id="11" name="Picture Placeholder 4"/>
          <p:cNvSpPr>
            <a:spLocks noGrp="1"/>
          </p:cNvSpPr>
          <p:nvPr>
            <p:ph type="pic" sz="quarter" idx="13"/>
          </p:nvPr>
        </p:nvSpPr>
        <p:spPr>
          <a:xfrm>
            <a:off x="14018139" y="0"/>
            <a:ext cx="10305536"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15" name="Title 1"/>
          <p:cNvSpPr>
            <a:spLocks noGrp="1"/>
          </p:cNvSpPr>
          <p:nvPr>
            <p:ph type="title"/>
          </p:nvPr>
        </p:nvSpPr>
        <p:spPr>
          <a:xfrm>
            <a:off x="1672253" y="730251"/>
            <a:ext cx="10337562" cy="4323012"/>
          </a:xfrm>
        </p:spPr>
        <p:txBody>
          <a:bodyPr>
            <a:noAutofit/>
          </a:bodyPr>
          <a:lstStyle>
            <a:lvl1pPr>
              <a:defRPr sz="9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6" name="Content Placeholder 2"/>
          <p:cNvSpPr>
            <a:spLocks noGrp="1"/>
          </p:cNvSpPr>
          <p:nvPr>
            <p:ph sz="half" idx="1"/>
          </p:nvPr>
        </p:nvSpPr>
        <p:spPr>
          <a:xfrm>
            <a:off x="1672253" y="5269832"/>
            <a:ext cx="10337562" cy="7084093"/>
          </a:xfrm>
        </p:spPr>
        <p:txBody>
          <a:bodyPr>
            <a:normAutofit/>
          </a:bodyPr>
          <a:lstStyle>
            <a:lvl1pPr marL="0" indent="0">
              <a:lnSpc>
                <a:spcPct val="100000"/>
              </a:lnSpc>
              <a:buNone/>
              <a:defRPr sz="60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84696366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1"/>
          <p:cNvSpPr>
            <a:spLocks noGrp="1"/>
          </p:cNvSpPr>
          <p:nvPr>
            <p:ph type="title"/>
          </p:nvPr>
        </p:nvSpPr>
        <p:spPr>
          <a:xfrm>
            <a:off x="1672253" y="8042707"/>
            <a:ext cx="10337562" cy="3298171"/>
          </a:xfrm>
        </p:spPr>
        <p:txBody>
          <a:bodyPr>
            <a:noAutofit/>
          </a:bodyPr>
          <a:lstStyle>
            <a:lvl1pPr>
              <a:defRPr sz="96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sz="half" idx="1"/>
          </p:nvPr>
        </p:nvSpPr>
        <p:spPr>
          <a:xfrm>
            <a:off x="1672253" y="730252"/>
            <a:ext cx="10337562" cy="7084092"/>
          </a:xfrm>
        </p:spPr>
        <p:txBody>
          <a:bodyPr>
            <a:normAutofit/>
          </a:bodyPr>
          <a:lstStyle>
            <a:lvl1pPr marL="0" indent="0">
              <a:lnSpc>
                <a:spcPct val="100000"/>
              </a:lnSpc>
              <a:buNone/>
              <a:defRPr sz="66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32684441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5"/>
          <p:cNvSpPr/>
          <p:nvPr userDrawn="1"/>
        </p:nvSpPr>
        <p:spPr>
          <a:xfrm>
            <a:off x="0" y="-340242"/>
            <a:ext cx="24518679" cy="14332689"/>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1" name="Title 1"/>
          <p:cNvSpPr>
            <a:spLocks noGrp="1"/>
          </p:cNvSpPr>
          <p:nvPr>
            <p:ph type="title"/>
          </p:nvPr>
        </p:nvSpPr>
        <p:spPr>
          <a:xfrm>
            <a:off x="1672253" y="8042707"/>
            <a:ext cx="10337562" cy="3239193"/>
          </a:xfrm>
        </p:spPr>
        <p:txBody>
          <a:bodyPr>
            <a:noAutofit/>
          </a:bodyPr>
          <a:lstStyle>
            <a:lvl1pPr>
              <a:defRPr sz="9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sz="half" idx="1"/>
          </p:nvPr>
        </p:nvSpPr>
        <p:spPr>
          <a:xfrm>
            <a:off x="1672253" y="730252"/>
            <a:ext cx="10337562" cy="7084092"/>
          </a:xfrm>
        </p:spPr>
        <p:txBody>
          <a:bodyPr>
            <a:normAutofit/>
          </a:bodyPr>
          <a:lstStyle>
            <a:lvl1pPr marL="0" indent="0">
              <a:lnSpc>
                <a:spcPct val="100000"/>
              </a:lnSpc>
              <a:buNone/>
              <a:defRPr sz="66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1433607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dirty="0"/>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9659776"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9659777"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598900256"/>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dirty="0"/>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9627118"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9627119"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424528539"/>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dirty="0"/>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1889510166"/>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903F9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dirty="0"/>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79120065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dirty="0"/>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49385696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p:cNvSpPr/>
          <p:nvPr userDrawn="1"/>
        </p:nvSpPr>
        <p:spPr>
          <a:xfrm>
            <a:off x="0" y="-340242"/>
            <a:ext cx="24518679" cy="14332689"/>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20175099">
            <a:off x="1240607" y="1817616"/>
            <a:ext cx="27532747" cy="19464427"/>
          </a:xfrm>
          <a:prstGeom prst="rect">
            <a:avLst/>
          </a:prstGeom>
        </p:spPr>
      </p:pic>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87952" y="-10873904"/>
            <a:ext cx="27532747" cy="19464427"/>
          </a:xfrm>
          <a:prstGeom prst="rect">
            <a:avLst/>
          </a:prstGeom>
        </p:spPr>
      </p:pic>
      <p:sp>
        <p:nvSpPr>
          <p:cNvPr id="2" name="Title 1"/>
          <p:cNvSpPr>
            <a:spLocks noGrp="1"/>
          </p:cNvSpPr>
          <p:nvPr>
            <p:ph type="ctrTitle"/>
          </p:nvPr>
        </p:nvSpPr>
        <p:spPr>
          <a:xfrm>
            <a:off x="3040460" y="2244726"/>
            <a:ext cx="18242756" cy="4775200"/>
          </a:xfrm>
        </p:spPr>
        <p:txBody>
          <a:bodyPr anchor="b">
            <a:normAutofit/>
          </a:bodyPr>
          <a:lstStyle>
            <a:lvl1pPr algn="ctr">
              <a:defRPr sz="9600" b="1">
                <a:solidFill>
                  <a:srgbClr val="00125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0460" y="7204076"/>
            <a:ext cx="18242756" cy="3311524"/>
          </a:xfrm>
        </p:spPr>
        <p:txBody>
          <a:bodyPr>
            <a:normAutofit/>
          </a:bodyPr>
          <a:lstStyle>
            <a:lvl1pPr marL="0" indent="0" algn="ctr">
              <a:buNone/>
              <a:defRPr sz="4800">
                <a:solidFill>
                  <a:schemeClr val="bg1"/>
                </a:solidFill>
                <a:latin typeface="Arial" panose="020B0604020202020204" pitchFamily="34" charset="0"/>
                <a:cs typeface="Arial" panose="020B0604020202020204" pitchFamily="34" charset="0"/>
              </a:defRPr>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subtitle</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987" t="11124" r="11648" b="9885"/>
          <a:stretch/>
        </p:blipFill>
        <p:spPr>
          <a:xfrm>
            <a:off x="344177" y="12052974"/>
            <a:ext cx="2052580" cy="154354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9452" y="-11562"/>
            <a:ext cx="4028040" cy="2419573"/>
          </a:xfrm>
          <a:prstGeom prst="rect">
            <a:avLst/>
          </a:prstGeom>
        </p:spPr>
      </p:pic>
      <p:sp>
        <p:nvSpPr>
          <p:cNvPr id="17" name="Rectangle 16"/>
          <p:cNvSpPr/>
          <p:nvPr userDrawn="1"/>
        </p:nvSpPr>
        <p:spPr>
          <a:xfrm>
            <a:off x="2654994" y="12203001"/>
            <a:ext cx="1684421" cy="11844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userDrawn="1"/>
        </p:nvSpPr>
        <p:spPr>
          <a:xfrm>
            <a:off x="2953037" y="12472082"/>
            <a:ext cx="1228298" cy="646331"/>
          </a:xfrm>
          <a:prstGeom prst="rect">
            <a:avLst/>
          </a:prstGeom>
          <a:noFill/>
        </p:spPr>
        <p:txBody>
          <a:bodyPr wrap="square" rtlCol="0">
            <a:spAutoFit/>
          </a:bodyPr>
          <a:lstStyle/>
          <a:p>
            <a:r>
              <a:rPr lang="en-IE">
                <a:solidFill>
                  <a:srgbClr val="FF0000"/>
                </a:solidFill>
                <a:latin typeface="Noto Sans" panose="020B0502040504020204" pitchFamily="34" charset="0"/>
                <a:ea typeface="Noto Sans" panose="020B0502040504020204" pitchFamily="34" charset="0"/>
                <a:cs typeface="Noto Sans" panose="020B0502040504020204" pitchFamily="34" charset="0"/>
              </a:rPr>
              <a:t>Partner logo-flag</a:t>
            </a:r>
            <a:endParaRPr lang="en-GB">
              <a:solidFill>
                <a:srgbClr val="FF0000"/>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604956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dirty="0"/>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730251"/>
            <a:ext cx="7863634" cy="2568120"/>
          </a:xfrm>
        </p:spPr>
        <p:txBody>
          <a:bodyPr>
            <a:noAutofit/>
          </a:bodyPr>
          <a:lstStyle>
            <a:lvl1pPr>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188475132"/>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p:cNvSpPr/>
          <p:nvPr userDrawn="1"/>
        </p:nvSpPr>
        <p:spPr>
          <a:xfrm>
            <a:off x="-1" y="1"/>
            <a:ext cx="15218230"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dirty="0"/>
          </a:p>
        </p:txBody>
      </p:sp>
      <p:sp>
        <p:nvSpPr>
          <p:cNvPr id="11" name="Picture Placeholder 4"/>
          <p:cNvSpPr>
            <a:spLocks noGrp="1"/>
          </p:cNvSpPr>
          <p:nvPr>
            <p:ph type="pic" sz="quarter" idx="13"/>
          </p:nvPr>
        </p:nvSpPr>
        <p:spPr>
          <a:xfrm>
            <a:off x="15218229" y="0"/>
            <a:ext cx="9105446"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672253" y="1350737"/>
            <a:ext cx="7863634" cy="2568120"/>
          </a:xfrm>
        </p:spPr>
        <p:txBody>
          <a:bodyPr>
            <a:noAutofit/>
          </a:bodyPr>
          <a:lstStyle>
            <a:lvl1pPr>
              <a:defRPr sz="66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3" y="4604657"/>
            <a:ext cx="5148942" cy="7749268"/>
          </a:xfrm>
        </p:spPr>
        <p:txBody>
          <a:bodyPr>
            <a:normAutofit/>
          </a:bodyPr>
          <a:lstStyle>
            <a:lvl1pPr marL="0" marR="0" indent="0" algn="l" defTabSz="1824319" rtl="0" eaLnBrk="1" fontAlgn="auto" latinLnBrk="0" hangingPunct="1">
              <a:lnSpc>
                <a:spcPct val="100000"/>
              </a:lnSpc>
              <a:spcBef>
                <a:spcPts val="1995"/>
              </a:spcBef>
              <a:spcAft>
                <a:spcPts val="0"/>
              </a:spcAft>
              <a:buClrTx/>
              <a:buSzTx/>
              <a:buFont typeface="Arial" panose="020B0604020202020204" pitchFamily="34" charset="0"/>
              <a:buNone/>
              <a:tabLst/>
              <a:defRPr sz="4600" b="1" i="1">
                <a:solidFill>
                  <a:srgbClr val="FFCC02"/>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marL="0" marR="0" lvl="0" indent="0" algn="l" defTabSz="1824319" rtl="0" eaLnBrk="1" fontAlgn="auto" latinLnBrk="0" hangingPunct="1">
              <a:lnSpc>
                <a:spcPct val="90000"/>
              </a:lnSpc>
              <a:spcBef>
                <a:spcPts val="1995"/>
              </a:spcBef>
              <a:spcAft>
                <a:spcPts val="0"/>
              </a:spcAft>
              <a:buClrTx/>
              <a:buSzTx/>
              <a:buFont typeface="Arial" panose="020B0604020202020204" pitchFamily="34" charset="0"/>
              <a:buNone/>
              <a:tabLst/>
              <a:defRPr/>
            </a:pPr>
            <a:r>
              <a:rPr lang="en-US"/>
              <a:t>Edit Master text styles</a:t>
            </a:r>
          </a:p>
          <a:p>
            <a:pPr lvl="0"/>
            <a:endParaRPr lang="en-US"/>
          </a:p>
        </p:txBody>
      </p:sp>
      <p:sp>
        <p:nvSpPr>
          <p:cNvPr id="10" name="Content Placeholder 2"/>
          <p:cNvSpPr>
            <a:spLocks noGrp="1"/>
          </p:cNvSpPr>
          <p:nvPr>
            <p:ph sz="half" idx="14"/>
          </p:nvPr>
        </p:nvSpPr>
        <p:spPr>
          <a:xfrm>
            <a:off x="7315200" y="4604657"/>
            <a:ext cx="6727370" cy="7749268"/>
          </a:xfrm>
        </p:spPr>
        <p:txBody>
          <a:bodyPr>
            <a:normAutofit/>
          </a:bodyPr>
          <a:lstStyle>
            <a:lvl1pPr marL="0" indent="0">
              <a:buNone/>
              <a:defRPr sz="4400" b="0" i="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9856084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9" name="Content Placeholder 2"/>
          <p:cNvSpPr>
            <a:spLocks noGrp="1"/>
          </p:cNvSpPr>
          <p:nvPr>
            <p:ph sz="half" idx="1"/>
          </p:nvPr>
        </p:nvSpPr>
        <p:spPr>
          <a:xfrm>
            <a:off x="12530752" y="3717471"/>
            <a:ext cx="10119697"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4" name="Content Placeholder 2"/>
          <p:cNvSpPr>
            <a:spLocks noGrp="1"/>
          </p:cNvSpPr>
          <p:nvPr>
            <p:ph sz="half" idx="10"/>
          </p:nvPr>
        </p:nvSpPr>
        <p:spPr>
          <a:xfrm>
            <a:off x="1824653" y="3714750"/>
            <a:ext cx="10119697"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4214413458"/>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3" y="3562350"/>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15" name="Content Placeholder 2"/>
          <p:cNvSpPr>
            <a:spLocks noGrp="1"/>
          </p:cNvSpPr>
          <p:nvPr>
            <p:ph sz="half" idx="10"/>
          </p:nvPr>
        </p:nvSpPr>
        <p:spPr>
          <a:xfrm>
            <a:off x="8850037" y="3534066"/>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16" name="Content Placeholder 2"/>
          <p:cNvSpPr>
            <a:spLocks noGrp="1"/>
          </p:cNvSpPr>
          <p:nvPr>
            <p:ph sz="half" idx="11"/>
          </p:nvPr>
        </p:nvSpPr>
        <p:spPr>
          <a:xfrm>
            <a:off x="16027788" y="3556627"/>
            <a:ext cx="6622661" cy="8791575"/>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768705985"/>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056" y="-3342595"/>
            <a:ext cx="21450300" cy="7534275"/>
          </a:xfrm>
          <a:prstGeom prst="rect">
            <a:avLst/>
          </a:prstGeom>
        </p:spPr>
      </p:pic>
      <p:sp>
        <p:nvSpPr>
          <p:cNvPr id="8" name="Title 1"/>
          <p:cNvSpPr>
            <a:spLocks noGrp="1"/>
          </p:cNvSpPr>
          <p:nvPr>
            <p:ph type="title"/>
          </p:nvPr>
        </p:nvSpPr>
        <p:spPr>
          <a:xfrm>
            <a:off x="4735286" y="1154794"/>
            <a:ext cx="17915163" cy="1803399"/>
          </a:xfrm>
        </p:spPr>
        <p:txBody>
          <a:bodyPr>
            <a:noAutofit/>
          </a:bodyPr>
          <a:lstStyle>
            <a:lvl1pPr>
              <a:defRPr sz="6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3" y="6270171"/>
            <a:ext cx="9692433" cy="6083754"/>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22" name="Content Placeholder 2"/>
          <p:cNvSpPr>
            <a:spLocks noGrp="1"/>
          </p:cNvSpPr>
          <p:nvPr>
            <p:ph sz="half" idx="14"/>
          </p:nvPr>
        </p:nvSpPr>
        <p:spPr>
          <a:xfrm>
            <a:off x="1672252" y="3951451"/>
            <a:ext cx="9692433" cy="1861520"/>
          </a:xfrm>
        </p:spPr>
        <p:txBody>
          <a:bodyPr>
            <a:normAutofit/>
          </a:bodyPr>
          <a:lstStyle>
            <a:lvl1pPr marL="0" indent="0">
              <a:buFont typeface="Arial" panose="020B0604020202020204" pitchFamily="34" charset="0"/>
              <a:buNone/>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24" name="Content Placeholder 2"/>
          <p:cNvSpPr>
            <a:spLocks noGrp="1"/>
          </p:cNvSpPr>
          <p:nvPr>
            <p:ph sz="half" idx="15"/>
          </p:nvPr>
        </p:nvSpPr>
        <p:spPr>
          <a:xfrm>
            <a:off x="12246430" y="6241887"/>
            <a:ext cx="10404020" cy="6083754"/>
          </a:xfrm>
        </p:spPr>
        <p:txBody>
          <a:bodyPr>
            <a:normAutofit/>
          </a:bodyPr>
          <a:lstStyle>
            <a:lvl1pPr marL="685800" indent="-685800">
              <a:lnSpc>
                <a:spcPct val="100000"/>
              </a:lnSpc>
              <a:buFont typeface="Arial" panose="020B0604020202020204" pitchFamily="34" charset="0"/>
              <a:buChar char="•"/>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25" name="Content Placeholder 2"/>
          <p:cNvSpPr>
            <a:spLocks noGrp="1"/>
          </p:cNvSpPr>
          <p:nvPr>
            <p:ph sz="half" idx="16"/>
          </p:nvPr>
        </p:nvSpPr>
        <p:spPr>
          <a:xfrm>
            <a:off x="12246429" y="3923167"/>
            <a:ext cx="10404020" cy="1861520"/>
          </a:xfrm>
        </p:spPr>
        <p:txBody>
          <a:bodyPr>
            <a:normAutofit/>
          </a:bodyPr>
          <a:lstStyle>
            <a:lvl1pPr marL="0" indent="0">
              <a:buFont typeface="Arial" panose="020B0604020202020204" pitchFamily="34" charset="0"/>
              <a:buNone/>
              <a:defRPr sz="5400" b="1">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344031052"/>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5" name="Rectangle 34"/>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3" name="Picture Placeholder 2"/>
          <p:cNvSpPr>
            <a:spLocks noGrp="1"/>
          </p:cNvSpPr>
          <p:nvPr>
            <p:ph type="pic" sz="quarter" idx="11"/>
          </p:nvPr>
        </p:nvSpPr>
        <p:spPr>
          <a:xfrm>
            <a:off x="19739811" y="0"/>
            <a:ext cx="4567822" cy="4567822"/>
          </a:xfrm>
          <a:ln>
            <a:noFill/>
          </a:ln>
        </p:spPr>
      </p:sp>
      <p:sp>
        <p:nvSpPr>
          <p:cNvPr id="27" name="Picture Placeholder 2"/>
          <p:cNvSpPr>
            <a:spLocks noGrp="1"/>
          </p:cNvSpPr>
          <p:nvPr>
            <p:ph type="pic" sz="quarter" idx="15"/>
          </p:nvPr>
        </p:nvSpPr>
        <p:spPr>
          <a:xfrm>
            <a:off x="15204073" y="4567821"/>
            <a:ext cx="4567822" cy="4605423"/>
          </a:xfrm>
          <a:ln>
            <a:noFill/>
          </a:ln>
        </p:spPr>
      </p:sp>
      <p:sp>
        <p:nvSpPr>
          <p:cNvPr id="29" name="Title 1"/>
          <p:cNvSpPr>
            <a:spLocks noGrp="1"/>
          </p:cNvSpPr>
          <p:nvPr>
            <p:ph type="title"/>
          </p:nvPr>
        </p:nvSpPr>
        <p:spPr>
          <a:xfrm>
            <a:off x="1672252" y="730251"/>
            <a:ext cx="11875305" cy="1242928"/>
          </a:xfrm>
        </p:spPr>
        <p:txBody>
          <a:bodyPr>
            <a:noAutofit/>
          </a:bodyPr>
          <a:lstStyle>
            <a:lvl1pPr>
              <a:defRPr sz="6000" b="1">
                <a:solidFill>
                  <a:schemeClr val="accent1"/>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30" name="Content Placeholder 2"/>
          <p:cNvSpPr>
            <a:spLocks noGrp="1"/>
          </p:cNvSpPr>
          <p:nvPr>
            <p:ph sz="half" idx="1"/>
          </p:nvPr>
        </p:nvSpPr>
        <p:spPr>
          <a:xfrm>
            <a:off x="1672252" y="2358190"/>
            <a:ext cx="11875305" cy="9995736"/>
          </a:xfrm>
        </p:spPr>
        <p:txBody>
          <a:bodyPr>
            <a:normAutofit/>
          </a:bodyPr>
          <a:lstStyle>
            <a:lvl1pPr marL="0" indent="0">
              <a:lnSpc>
                <a:spcPct val="100000"/>
              </a:lnSpc>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31" name="Rectangle 30"/>
          <p:cNvSpPr/>
          <p:nvPr userDrawn="1"/>
        </p:nvSpPr>
        <p:spPr>
          <a:xfrm>
            <a:off x="19779917" y="4567821"/>
            <a:ext cx="4567822" cy="4605423"/>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32" name="Rectangle 31"/>
          <p:cNvSpPr/>
          <p:nvPr userDrawn="1"/>
        </p:nvSpPr>
        <p:spPr>
          <a:xfrm>
            <a:off x="15188031" y="9173245"/>
            <a:ext cx="4591884" cy="4567822"/>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33" name="Rectangle 32"/>
          <p:cNvSpPr/>
          <p:nvPr userDrawn="1"/>
        </p:nvSpPr>
        <p:spPr>
          <a:xfrm>
            <a:off x="15188031" y="13538"/>
            <a:ext cx="4575842" cy="4554283"/>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34" name="Rectangle 33"/>
          <p:cNvSpPr/>
          <p:nvPr userDrawn="1"/>
        </p:nvSpPr>
        <p:spPr>
          <a:xfrm>
            <a:off x="19755853" y="9173245"/>
            <a:ext cx="4591885" cy="4567822"/>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37" name="Content Placeholder 2"/>
          <p:cNvSpPr>
            <a:spLocks noGrp="1"/>
          </p:cNvSpPr>
          <p:nvPr>
            <p:ph sz="half" idx="16"/>
          </p:nvPr>
        </p:nvSpPr>
        <p:spPr>
          <a:xfrm>
            <a:off x="15543097" y="508860"/>
            <a:ext cx="3857691" cy="3563639"/>
          </a:xfrm>
        </p:spPr>
        <p:txBody>
          <a:bodyPr>
            <a:normAutofit/>
          </a:bodyPr>
          <a:lstStyle>
            <a:lvl1pPr marL="0" indent="0">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38" name="Content Placeholder 2"/>
          <p:cNvSpPr>
            <a:spLocks noGrp="1"/>
          </p:cNvSpPr>
          <p:nvPr>
            <p:ph sz="half" idx="17"/>
          </p:nvPr>
        </p:nvSpPr>
        <p:spPr>
          <a:xfrm>
            <a:off x="20134982" y="5121370"/>
            <a:ext cx="3857691" cy="3563639"/>
          </a:xfrm>
        </p:spPr>
        <p:txBody>
          <a:bodyPr>
            <a:normAutofit/>
          </a:bodyPr>
          <a:lstStyle>
            <a:lvl1pPr marL="0" indent="0">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39" name="Content Placeholder 2"/>
          <p:cNvSpPr>
            <a:spLocks noGrp="1"/>
          </p:cNvSpPr>
          <p:nvPr>
            <p:ph sz="half" idx="18"/>
          </p:nvPr>
        </p:nvSpPr>
        <p:spPr>
          <a:xfrm>
            <a:off x="15543096" y="9675336"/>
            <a:ext cx="3857691" cy="356363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40" name="Content Placeholder 2"/>
          <p:cNvSpPr>
            <a:spLocks noGrp="1"/>
          </p:cNvSpPr>
          <p:nvPr>
            <p:ph sz="half" idx="19"/>
          </p:nvPr>
        </p:nvSpPr>
        <p:spPr>
          <a:xfrm>
            <a:off x="20134982" y="9726793"/>
            <a:ext cx="3857691" cy="356363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1422762612"/>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Rectangle 12"/>
          <p:cNvSpPr/>
          <p:nvPr userDrawn="1"/>
        </p:nvSpPr>
        <p:spPr>
          <a:xfrm>
            <a:off x="0" y="-340242"/>
            <a:ext cx="24518679" cy="1433268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4" name="Title 1"/>
          <p:cNvSpPr>
            <a:spLocks noGrp="1"/>
          </p:cNvSpPr>
          <p:nvPr>
            <p:ph type="title"/>
          </p:nvPr>
        </p:nvSpPr>
        <p:spPr>
          <a:xfrm>
            <a:off x="1672253" y="730251"/>
            <a:ext cx="7863634" cy="2568120"/>
          </a:xfrm>
        </p:spPr>
        <p:txBody>
          <a:bodyPr>
            <a:noAutofit/>
          </a:bodyPr>
          <a:lstStyle>
            <a:lvl1pPr>
              <a:defRPr sz="6000" b="1">
                <a:solidFill>
                  <a:schemeClr val="accent1"/>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5" name="Content Placeholder 2"/>
          <p:cNvSpPr>
            <a:spLocks noGrp="1"/>
          </p:cNvSpPr>
          <p:nvPr>
            <p:ph sz="half" idx="1"/>
          </p:nvPr>
        </p:nvSpPr>
        <p:spPr>
          <a:xfrm>
            <a:off x="1672252" y="3788228"/>
            <a:ext cx="7863635" cy="8565697"/>
          </a:xfrm>
        </p:spPr>
        <p:txBody>
          <a:bodyPr>
            <a:normAutofit/>
          </a:bodyPr>
          <a:lstStyle>
            <a:lvl1pPr marL="0" indent="0">
              <a:lnSpc>
                <a:spcPct val="100000"/>
              </a:lnSpc>
              <a:buNone/>
              <a:defRPr sz="48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10" name="Picture Placeholder 2"/>
          <p:cNvSpPr>
            <a:spLocks noGrp="1"/>
          </p:cNvSpPr>
          <p:nvPr>
            <p:ph type="pic" sz="quarter" idx="15"/>
          </p:nvPr>
        </p:nvSpPr>
        <p:spPr>
          <a:xfrm>
            <a:off x="17469852" y="6862177"/>
            <a:ext cx="6853823" cy="6853823"/>
          </a:xfrm>
        </p:spPr>
      </p:sp>
      <p:sp>
        <p:nvSpPr>
          <p:cNvPr id="11" name="Picture Placeholder 2"/>
          <p:cNvSpPr>
            <a:spLocks noGrp="1"/>
          </p:cNvSpPr>
          <p:nvPr>
            <p:ph type="pic" sz="quarter" idx="16"/>
          </p:nvPr>
        </p:nvSpPr>
        <p:spPr>
          <a:xfrm>
            <a:off x="10616029" y="12533"/>
            <a:ext cx="6853823" cy="6853823"/>
          </a:xfrm>
        </p:spPr>
      </p:sp>
      <p:sp>
        <p:nvSpPr>
          <p:cNvPr id="16" name="Rectangle 15"/>
          <p:cNvSpPr/>
          <p:nvPr userDrawn="1"/>
        </p:nvSpPr>
        <p:spPr>
          <a:xfrm>
            <a:off x="17469852" y="8355"/>
            <a:ext cx="6853823" cy="6862177"/>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7" name="Rectangle 16"/>
          <p:cNvSpPr/>
          <p:nvPr userDrawn="1"/>
        </p:nvSpPr>
        <p:spPr>
          <a:xfrm>
            <a:off x="10616398" y="6860090"/>
            <a:ext cx="6853823" cy="6862177"/>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8" name="Content Placeholder 2"/>
          <p:cNvSpPr>
            <a:spLocks noGrp="1"/>
          </p:cNvSpPr>
          <p:nvPr>
            <p:ph sz="half" idx="17"/>
          </p:nvPr>
        </p:nvSpPr>
        <p:spPr>
          <a:xfrm>
            <a:off x="18223070" y="716597"/>
            <a:ext cx="5388044" cy="5390289"/>
          </a:xfrm>
        </p:spPr>
        <p:txBody>
          <a:bodyPr>
            <a:normAutofit/>
          </a:bodyPr>
          <a:lstStyle>
            <a:lvl1pPr marL="0" indent="0">
              <a:buNone/>
              <a:defRPr sz="4800">
                <a:solidFill>
                  <a:srgbClr val="FFCC02"/>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
        <p:nvSpPr>
          <p:cNvPr id="20" name="Content Placeholder 2"/>
          <p:cNvSpPr>
            <a:spLocks noGrp="1"/>
          </p:cNvSpPr>
          <p:nvPr>
            <p:ph sz="half" idx="18"/>
          </p:nvPr>
        </p:nvSpPr>
        <p:spPr>
          <a:xfrm>
            <a:off x="11348918" y="7734257"/>
            <a:ext cx="5388044" cy="5390289"/>
          </a:xfrm>
        </p:spPr>
        <p:txBody>
          <a:bodyPr>
            <a:normAutofit/>
          </a:bodyPr>
          <a:lstStyle>
            <a:lvl1pPr marL="0" indent="0">
              <a:buNone/>
              <a:defRPr sz="48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304213734"/>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11977788" y="1"/>
            <a:ext cx="12345887" cy="13716000"/>
          </a:xfrm>
          <a:prstGeom prst="rect">
            <a:avLst/>
          </a:prstGeom>
          <a:solidFill>
            <a:srgbClr val="1A53E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a:xfrm>
            <a:off x="17178595" y="12712701"/>
            <a:ext cx="5472827" cy="730250"/>
          </a:xfrm>
        </p:spPr>
        <p:txBody>
          <a:bodyPr/>
          <a:lstStyle/>
          <a:p>
            <a:fld id="{3D9A93CF-29B1-423F-8996-26EFEE32DDF9}" type="slidenum">
              <a:rPr lang="en-US" smtClean="0"/>
              <a:t>‹#›</a:t>
            </a:fld>
            <a:endParaRPr lang="en-US" dirty="0"/>
          </a:p>
        </p:txBody>
      </p:sp>
      <p:sp>
        <p:nvSpPr>
          <p:cNvPr id="7" name="Picture Placeholder 4"/>
          <p:cNvSpPr>
            <a:spLocks noGrp="1"/>
          </p:cNvSpPr>
          <p:nvPr>
            <p:ph type="pic" sz="quarter" idx="13"/>
          </p:nvPr>
        </p:nvSpPr>
        <p:spPr>
          <a:xfrm>
            <a:off x="0"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3781314" y="730251"/>
            <a:ext cx="8870108" cy="11709400"/>
          </a:xfrm>
        </p:spPr>
        <p:txBody>
          <a:bodyPr>
            <a:noAutofit/>
          </a:bodyPr>
          <a:lstStyle>
            <a:lvl1pPr>
              <a:defRPr sz="7200" b="1" i="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3976918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p:cNvSpPr/>
          <p:nvPr userDrawn="1"/>
        </p:nvSpPr>
        <p:spPr>
          <a:xfrm>
            <a:off x="11977788" y="1"/>
            <a:ext cx="12345887" cy="13716000"/>
          </a:xfrm>
          <a:prstGeom prst="rect">
            <a:avLst/>
          </a:prstGeom>
          <a:solidFill>
            <a:srgbClr val="18B8A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a:xfrm>
            <a:off x="17178595" y="12712701"/>
            <a:ext cx="5472827" cy="730250"/>
          </a:xfrm>
        </p:spPr>
        <p:txBody>
          <a:bodyPr/>
          <a:lstStyle/>
          <a:p>
            <a:fld id="{3D9A93CF-29B1-423F-8996-26EFEE32DDF9}" type="slidenum">
              <a:rPr lang="en-US" smtClean="0"/>
              <a:t>‹#›</a:t>
            </a:fld>
            <a:endParaRPr lang="en-US" dirty="0"/>
          </a:p>
        </p:txBody>
      </p:sp>
      <p:sp>
        <p:nvSpPr>
          <p:cNvPr id="7" name="Picture Placeholder 4"/>
          <p:cNvSpPr>
            <a:spLocks noGrp="1"/>
          </p:cNvSpPr>
          <p:nvPr>
            <p:ph type="pic" sz="quarter" idx="13"/>
          </p:nvPr>
        </p:nvSpPr>
        <p:spPr>
          <a:xfrm>
            <a:off x="0" y="0"/>
            <a:ext cx="11977788" cy="13716000"/>
          </a:xfrm>
          <a:solidFill>
            <a:schemeClr val="tx1">
              <a:lumMod val="10000"/>
              <a:lumOff val="90000"/>
            </a:schemeClr>
          </a:solidFill>
          <a:ln w="28575">
            <a:noFill/>
          </a:ln>
        </p:spPr>
        <p:txBody>
          <a:bodyPr/>
          <a:lstStyle/>
          <a:p>
            <a:r>
              <a:rPr lang="en-US" dirty="0"/>
              <a:t>Click icon to add picture</a:t>
            </a:r>
            <a:endParaRPr lang="en-GB" dirty="0"/>
          </a:p>
        </p:txBody>
      </p:sp>
      <p:sp>
        <p:nvSpPr>
          <p:cNvPr id="8" name="Title 1"/>
          <p:cNvSpPr>
            <a:spLocks noGrp="1"/>
          </p:cNvSpPr>
          <p:nvPr>
            <p:ph type="title"/>
          </p:nvPr>
        </p:nvSpPr>
        <p:spPr>
          <a:xfrm>
            <a:off x="13781314" y="730251"/>
            <a:ext cx="8870108" cy="11709400"/>
          </a:xfrm>
        </p:spPr>
        <p:txBody>
          <a:bodyPr>
            <a:noAutofit/>
          </a:bodyPr>
          <a:lstStyle>
            <a:lvl1pPr>
              <a:defRPr sz="7200" b="1" i="1">
                <a:solidFill>
                  <a:srgbClr val="00125C"/>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88421205"/>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2"/>
          <p:cNvSpPr>
            <a:spLocks noGrp="1"/>
          </p:cNvSpPr>
          <p:nvPr>
            <p:ph type="pic" sz="quarter" idx="11"/>
          </p:nvPr>
        </p:nvSpPr>
        <p:spPr>
          <a:xfrm>
            <a:off x="19755853" y="0"/>
            <a:ext cx="4567822" cy="4567822"/>
          </a:xfrm>
          <a:ln>
            <a:noFill/>
          </a:ln>
        </p:spPr>
      </p:sp>
      <p:sp>
        <p:nvSpPr>
          <p:cNvPr id="9" name="Picture Placeholder 2"/>
          <p:cNvSpPr>
            <a:spLocks noGrp="1"/>
          </p:cNvSpPr>
          <p:nvPr>
            <p:ph type="pic" sz="quarter" idx="12"/>
          </p:nvPr>
        </p:nvSpPr>
        <p:spPr>
          <a:xfrm>
            <a:off x="19755853" y="4567822"/>
            <a:ext cx="4567822" cy="4567822"/>
          </a:xfrm>
        </p:spPr>
      </p:sp>
      <p:sp>
        <p:nvSpPr>
          <p:cNvPr id="10" name="Picture Placeholder 2"/>
          <p:cNvSpPr>
            <a:spLocks noGrp="1"/>
          </p:cNvSpPr>
          <p:nvPr>
            <p:ph type="pic" sz="quarter" idx="13"/>
          </p:nvPr>
        </p:nvSpPr>
        <p:spPr>
          <a:xfrm>
            <a:off x="19755853" y="9135644"/>
            <a:ext cx="4567822" cy="4567822"/>
          </a:xfrm>
          <a:ln>
            <a:noFill/>
          </a:ln>
        </p:spPr>
      </p:sp>
      <p:sp>
        <p:nvSpPr>
          <p:cNvPr id="13" name="Picture Placeholder 2"/>
          <p:cNvSpPr>
            <a:spLocks noGrp="1"/>
          </p:cNvSpPr>
          <p:nvPr>
            <p:ph type="pic" sz="quarter" idx="14"/>
          </p:nvPr>
        </p:nvSpPr>
        <p:spPr>
          <a:xfrm>
            <a:off x="15188031" y="12534"/>
            <a:ext cx="4567822" cy="4567822"/>
          </a:xfrm>
        </p:spPr>
      </p:sp>
      <p:sp>
        <p:nvSpPr>
          <p:cNvPr id="14" name="Picture Placeholder 2"/>
          <p:cNvSpPr>
            <a:spLocks noGrp="1"/>
          </p:cNvSpPr>
          <p:nvPr>
            <p:ph type="pic" sz="quarter" idx="15"/>
          </p:nvPr>
        </p:nvSpPr>
        <p:spPr>
          <a:xfrm>
            <a:off x="15188031" y="4580356"/>
            <a:ext cx="4567822" cy="4567822"/>
          </a:xfrm>
          <a:ln>
            <a:noFill/>
          </a:ln>
        </p:spPr>
      </p:sp>
      <p:sp>
        <p:nvSpPr>
          <p:cNvPr id="15" name="Picture Placeholder 2"/>
          <p:cNvSpPr>
            <a:spLocks noGrp="1"/>
          </p:cNvSpPr>
          <p:nvPr>
            <p:ph type="pic" sz="quarter" idx="16"/>
          </p:nvPr>
        </p:nvSpPr>
        <p:spPr>
          <a:xfrm>
            <a:off x="15188031" y="9148178"/>
            <a:ext cx="4567822" cy="4567822"/>
          </a:xfrm>
        </p:spPr>
      </p:sp>
    </p:spTree>
    <p:extLst>
      <p:ext uri="{BB962C8B-B14F-4D97-AF65-F5344CB8AC3E}">
        <p14:creationId xmlns:p14="http://schemas.microsoft.com/office/powerpoint/2010/main" val="233667407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4018139" y="0"/>
            <a:ext cx="10305536" cy="13716000"/>
          </a:xfrm>
          <a:solidFill>
            <a:schemeClr val="tx1">
              <a:lumMod val="10000"/>
              <a:lumOff val="90000"/>
            </a:schemeClr>
          </a:solidFill>
          <a:ln w="28575">
            <a:noFill/>
          </a:ln>
        </p:spPr>
        <p:txBody>
          <a:bodyPr/>
          <a:lstStyle/>
          <a:p>
            <a:r>
              <a:rPr lang="en-US"/>
              <a:t>Click icon to add picture</a:t>
            </a:r>
            <a:endParaRPr lang="en-GB"/>
          </a:p>
        </p:txBody>
      </p:sp>
      <p:sp>
        <p:nvSpPr>
          <p:cNvPr id="15" name="Title 1"/>
          <p:cNvSpPr>
            <a:spLocks noGrp="1"/>
          </p:cNvSpPr>
          <p:nvPr>
            <p:ph type="title"/>
          </p:nvPr>
        </p:nvSpPr>
        <p:spPr>
          <a:xfrm>
            <a:off x="1672253" y="730251"/>
            <a:ext cx="10337562" cy="4323012"/>
          </a:xfrm>
        </p:spPr>
        <p:txBody>
          <a:bodyPr>
            <a:noAutofit/>
          </a:bodyPr>
          <a:lstStyle>
            <a:lvl1pPr>
              <a:defRPr sz="9600" b="1">
                <a:solidFill>
                  <a:srgbClr val="18B8A6"/>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6" name="Content Placeholder 2"/>
          <p:cNvSpPr>
            <a:spLocks noGrp="1"/>
          </p:cNvSpPr>
          <p:nvPr>
            <p:ph sz="half" idx="1"/>
          </p:nvPr>
        </p:nvSpPr>
        <p:spPr>
          <a:xfrm>
            <a:off x="1672253" y="5269832"/>
            <a:ext cx="10337562" cy="7084093"/>
          </a:xfrm>
        </p:spPr>
        <p:txBody>
          <a:bodyPr>
            <a:normAutofit/>
          </a:bodyPr>
          <a:lstStyle>
            <a:lvl1pPr marL="0" indent="0">
              <a:lnSpc>
                <a:spcPct val="100000"/>
              </a:lnSpc>
              <a:buNone/>
              <a:defRPr sz="60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440503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sz="quarter" idx="14"/>
          </p:nvPr>
        </p:nvSpPr>
        <p:spPr>
          <a:xfrm>
            <a:off x="17469852" y="12533"/>
            <a:ext cx="6853823" cy="6853823"/>
          </a:xfrm>
        </p:spPr>
      </p:sp>
      <p:sp>
        <p:nvSpPr>
          <p:cNvPr id="9" name="Picture Placeholder 2"/>
          <p:cNvSpPr>
            <a:spLocks noGrp="1"/>
          </p:cNvSpPr>
          <p:nvPr>
            <p:ph type="pic" sz="quarter" idx="15"/>
          </p:nvPr>
        </p:nvSpPr>
        <p:spPr>
          <a:xfrm>
            <a:off x="17469852" y="6862177"/>
            <a:ext cx="6853823" cy="6853823"/>
          </a:xfrm>
        </p:spPr>
      </p:sp>
      <p:sp>
        <p:nvSpPr>
          <p:cNvPr id="10" name="Picture Placeholder 2"/>
          <p:cNvSpPr>
            <a:spLocks noGrp="1"/>
          </p:cNvSpPr>
          <p:nvPr>
            <p:ph type="pic" sz="quarter" idx="16"/>
          </p:nvPr>
        </p:nvSpPr>
        <p:spPr>
          <a:xfrm>
            <a:off x="10616029" y="12533"/>
            <a:ext cx="6853823" cy="6853823"/>
          </a:xfrm>
        </p:spPr>
      </p:sp>
      <p:sp>
        <p:nvSpPr>
          <p:cNvPr id="11" name="Picture Placeholder 2"/>
          <p:cNvSpPr>
            <a:spLocks noGrp="1"/>
          </p:cNvSpPr>
          <p:nvPr>
            <p:ph type="pic" sz="quarter" idx="17"/>
          </p:nvPr>
        </p:nvSpPr>
        <p:spPr>
          <a:xfrm>
            <a:off x="10616029" y="6862177"/>
            <a:ext cx="6853823" cy="6853823"/>
          </a:xfrm>
        </p:spPr>
      </p:sp>
    </p:spTree>
    <p:extLst>
      <p:ext uri="{BB962C8B-B14F-4D97-AF65-F5344CB8AC3E}">
        <p14:creationId xmlns:p14="http://schemas.microsoft.com/office/powerpoint/2010/main" val="3898296769"/>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dirty="0"/>
          </a:p>
        </p:txBody>
      </p:sp>
    </p:spTree>
    <p:extLst>
      <p:ext uri="{BB962C8B-B14F-4D97-AF65-F5344CB8AC3E}">
        <p14:creationId xmlns:p14="http://schemas.microsoft.com/office/powerpoint/2010/main" val="4252529861"/>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6630" y="730250"/>
            <a:ext cx="5244792"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2253" y="730250"/>
            <a:ext cx="15430331"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FD864-7D01-4D6D-A999-672658A2FBDB}"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dirty="0"/>
          </a:p>
        </p:txBody>
      </p:sp>
    </p:spTree>
    <p:extLst>
      <p:ext uri="{BB962C8B-B14F-4D97-AF65-F5344CB8AC3E}">
        <p14:creationId xmlns:p14="http://schemas.microsoft.com/office/powerpoint/2010/main" val="19870854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4018139" y="0"/>
            <a:ext cx="10305536" cy="13716000"/>
          </a:xfrm>
          <a:solidFill>
            <a:schemeClr val="tx1">
              <a:lumMod val="10000"/>
              <a:lumOff val="90000"/>
            </a:schemeClr>
          </a:solidFill>
          <a:ln w="28575">
            <a:noFill/>
          </a:ln>
        </p:spPr>
        <p:txBody>
          <a:bodyPr/>
          <a:lstStyle/>
          <a:p>
            <a:r>
              <a:rPr lang="en-US"/>
              <a:t>Click icon to add picture</a:t>
            </a:r>
            <a:endParaRPr lang="en-GB"/>
          </a:p>
        </p:txBody>
      </p:sp>
      <p:sp>
        <p:nvSpPr>
          <p:cNvPr id="15" name="Title 1"/>
          <p:cNvSpPr>
            <a:spLocks noGrp="1"/>
          </p:cNvSpPr>
          <p:nvPr>
            <p:ph type="title"/>
          </p:nvPr>
        </p:nvSpPr>
        <p:spPr>
          <a:xfrm>
            <a:off x="1672253" y="730251"/>
            <a:ext cx="10337562" cy="4323012"/>
          </a:xfrm>
        </p:spPr>
        <p:txBody>
          <a:bodyPr>
            <a:noAutofit/>
          </a:bodyPr>
          <a:lstStyle>
            <a:lvl1pPr>
              <a:defRPr sz="9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6" name="Content Placeholder 2"/>
          <p:cNvSpPr>
            <a:spLocks noGrp="1"/>
          </p:cNvSpPr>
          <p:nvPr>
            <p:ph sz="half" idx="1"/>
          </p:nvPr>
        </p:nvSpPr>
        <p:spPr>
          <a:xfrm>
            <a:off x="1672253" y="5269832"/>
            <a:ext cx="10337562" cy="7084093"/>
          </a:xfrm>
        </p:spPr>
        <p:txBody>
          <a:bodyPr>
            <a:normAutofit/>
          </a:bodyPr>
          <a:lstStyle>
            <a:lvl1pPr marL="0" indent="0">
              <a:lnSpc>
                <a:spcPct val="100000"/>
              </a:lnSpc>
              <a:buNone/>
              <a:defRPr sz="60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93622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1"/>
          <p:cNvSpPr>
            <a:spLocks noGrp="1"/>
          </p:cNvSpPr>
          <p:nvPr>
            <p:ph type="title"/>
          </p:nvPr>
        </p:nvSpPr>
        <p:spPr>
          <a:xfrm>
            <a:off x="1672253" y="8042707"/>
            <a:ext cx="10337562" cy="3298171"/>
          </a:xfrm>
        </p:spPr>
        <p:txBody>
          <a:bodyPr>
            <a:noAutofit/>
          </a:bodyPr>
          <a:lstStyle>
            <a:lvl1pPr>
              <a:defRPr sz="96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sz="half" idx="1"/>
          </p:nvPr>
        </p:nvSpPr>
        <p:spPr>
          <a:xfrm>
            <a:off x="1672253" y="730252"/>
            <a:ext cx="10337562" cy="7084092"/>
          </a:xfrm>
        </p:spPr>
        <p:txBody>
          <a:bodyPr>
            <a:normAutofit/>
          </a:bodyPr>
          <a:lstStyle>
            <a:lvl1pPr marL="0" indent="0">
              <a:lnSpc>
                <a:spcPct val="100000"/>
              </a:lnSpc>
              <a:buNone/>
              <a:defRPr sz="66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34051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5"/>
          <p:cNvSpPr/>
          <p:nvPr userDrawn="1"/>
        </p:nvSpPr>
        <p:spPr>
          <a:xfrm>
            <a:off x="0" y="-340242"/>
            <a:ext cx="24518679" cy="14332689"/>
          </a:xfrm>
          <a:prstGeom prst="rect">
            <a:avLst/>
          </a:prstGeom>
          <a:solidFill>
            <a:srgbClr val="FFCC0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Title 1"/>
          <p:cNvSpPr>
            <a:spLocks noGrp="1"/>
          </p:cNvSpPr>
          <p:nvPr>
            <p:ph type="title"/>
          </p:nvPr>
        </p:nvSpPr>
        <p:spPr>
          <a:xfrm>
            <a:off x="1672253" y="8042707"/>
            <a:ext cx="10337562" cy="3239193"/>
          </a:xfrm>
        </p:spPr>
        <p:txBody>
          <a:bodyPr>
            <a:noAutofit/>
          </a:bodyPr>
          <a:lstStyle>
            <a:lvl1pPr>
              <a:defRPr sz="9600" b="1">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sz="half" idx="1"/>
          </p:nvPr>
        </p:nvSpPr>
        <p:spPr>
          <a:xfrm>
            <a:off x="1672253" y="730252"/>
            <a:ext cx="10337562" cy="7084092"/>
          </a:xfrm>
        </p:spPr>
        <p:txBody>
          <a:bodyPr>
            <a:normAutofit/>
          </a:bodyPr>
          <a:lstStyle>
            <a:lvl1pPr marL="0" indent="0">
              <a:lnSpc>
                <a:spcPct val="100000"/>
              </a:lnSpc>
              <a:buNone/>
              <a:defRPr sz="6600">
                <a:solidFill>
                  <a:srgbClr val="00125C"/>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132033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1" y="1"/>
            <a:ext cx="12345887" cy="13716000"/>
          </a:xfrm>
          <a:prstGeom prst="rect">
            <a:avLst/>
          </a:prstGeom>
          <a:solidFill>
            <a:srgbClr val="0012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3D9A93CF-29B1-423F-8996-26EFEE32DDF9}" type="slidenum">
              <a:rPr lang="en-US" smtClean="0"/>
              <a:t>‹#›</a:t>
            </a:fld>
            <a:endParaRPr lang="en-US"/>
          </a:p>
        </p:txBody>
      </p:sp>
      <p:sp>
        <p:nvSpPr>
          <p:cNvPr id="11" name="Picture Placeholder 4"/>
          <p:cNvSpPr>
            <a:spLocks noGrp="1"/>
          </p:cNvSpPr>
          <p:nvPr>
            <p:ph type="pic" sz="quarter" idx="13"/>
          </p:nvPr>
        </p:nvSpPr>
        <p:spPr>
          <a:xfrm>
            <a:off x="12345887" y="0"/>
            <a:ext cx="11977788" cy="13716000"/>
          </a:xfrm>
          <a:solidFill>
            <a:schemeClr val="tx1">
              <a:lumMod val="10000"/>
              <a:lumOff val="90000"/>
            </a:schemeClr>
          </a:solidFill>
          <a:ln w="28575">
            <a:noFill/>
          </a:ln>
        </p:spPr>
        <p:txBody>
          <a:bodyPr/>
          <a:lstStyle/>
          <a:p>
            <a:r>
              <a:rPr lang="en-US"/>
              <a:t>Click icon to add picture</a:t>
            </a:r>
            <a:endParaRPr lang="en-GB"/>
          </a:p>
        </p:txBody>
      </p:sp>
      <p:sp>
        <p:nvSpPr>
          <p:cNvPr id="8" name="Title 1"/>
          <p:cNvSpPr>
            <a:spLocks noGrp="1"/>
          </p:cNvSpPr>
          <p:nvPr>
            <p:ph type="title"/>
          </p:nvPr>
        </p:nvSpPr>
        <p:spPr>
          <a:xfrm>
            <a:off x="1672253" y="730251"/>
            <a:ext cx="9659776" cy="2568120"/>
          </a:xfrm>
        </p:spPr>
        <p:txBody>
          <a:bodyPr>
            <a:noAutofit/>
          </a:bodyPr>
          <a:lstStyle>
            <a:lvl1pPr>
              <a:defRPr sz="5400" b="1">
                <a:solidFill>
                  <a:srgbClr val="FFCC02"/>
                </a:solidFill>
                <a:latin typeface="Arial" panose="020B0604020202020204" pitchFamily="34" charset="0"/>
                <a:ea typeface="Noto Sans" panose="020B0502040504020204" pitchFamily="34" charset="0"/>
                <a:cs typeface="Arial" panose="020B0604020202020204" pitchFamily="34" charset="0"/>
              </a:defRPr>
            </a:lvl1pPr>
          </a:lstStyle>
          <a:p>
            <a:r>
              <a:rPr lang="en-US"/>
              <a:t>Click to edit Master title style</a:t>
            </a:r>
          </a:p>
        </p:txBody>
      </p:sp>
      <p:sp>
        <p:nvSpPr>
          <p:cNvPr id="9" name="Content Placeholder 2"/>
          <p:cNvSpPr>
            <a:spLocks noGrp="1"/>
          </p:cNvSpPr>
          <p:nvPr>
            <p:ph sz="half" idx="1"/>
          </p:nvPr>
        </p:nvSpPr>
        <p:spPr>
          <a:xfrm>
            <a:off x="1672252" y="3788228"/>
            <a:ext cx="9659777" cy="8565697"/>
          </a:xfrm>
        </p:spPr>
        <p:txBody>
          <a:bodyPr>
            <a:normAutofit/>
          </a:bodyPr>
          <a:lstStyle>
            <a:lvl1pPr marL="0" indent="0">
              <a:lnSpc>
                <a:spcPct val="100000"/>
              </a:lnSpc>
              <a:buNone/>
              <a:defRPr sz="4400">
                <a:solidFill>
                  <a:schemeClr val="bg1"/>
                </a:solidFill>
                <a:latin typeface="Arial" panose="020B0604020202020204" pitchFamily="34" charset="0"/>
                <a:ea typeface="Noto Sans" panose="020B0502040504020204" pitchFamily="34" charset="0"/>
                <a:cs typeface="Arial" panose="020B0604020202020204" pitchFamily="34" charset="0"/>
              </a:defRPr>
            </a:lvl1pPr>
            <a:lvl2pPr marL="912160" indent="0">
              <a:buNone/>
              <a:defRPr sz="6000"/>
            </a:lvl2pPr>
            <a:lvl3pPr marL="1824319" indent="0">
              <a:buNone/>
              <a:defRPr sz="6000"/>
            </a:lvl3pPr>
            <a:lvl4pPr marL="2736479" indent="0">
              <a:buNone/>
              <a:defRPr sz="6000"/>
            </a:lvl4pPr>
            <a:lvl5pPr marL="3648639" indent="0">
              <a:buNone/>
              <a:defRPr sz="6000"/>
            </a:lvl5pPr>
          </a:lstStyle>
          <a:p>
            <a:pPr lvl="0"/>
            <a:r>
              <a:rPr lang="en-US"/>
              <a:t>Edit Master text styles</a:t>
            </a:r>
          </a:p>
        </p:txBody>
      </p:sp>
    </p:spTree>
    <p:extLst>
      <p:ext uri="{BB962C8B-B14F-4D97-AF65-F5344CB8AC3E}">
        <p14:creationId xmlns:p14="http://schemas.microsoft.com/office/powerpoint/2010/main" val="272506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2253" y="730251"/>
            <a:ext cx="2097917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2253" y="3651250"/>
            <a:ext cx="2097917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2253" y="12712701"/>
            <a:ext cx="5472827" cy="730250"/>
          </a:xfrm>
          <a:prstGeom prst="rect">
            <a:avLst/>
          </a:prstGeom>
        </p:spPr>
        <p:txBody>
          <a:bodyPr vert="horz" lIns="91440" tIns="45720" rIns="91440" bIns="45720" rtlCol="0" anchor="ctr"/>
          <a:lstStyle>
            <a:lvl1pPr algn="l">
              <a:defRPr sz="2394">
                <a:solidFill>
                  <a:schemeClr val="tx1">
                    <a:tint val="75000"/>
                  </a:schemeClr>
                </a:solidFill>
              </a:defRPr>
            </a:lvl1pPr>
          </a:lstStyle>
          <a:p>
            <a:fld id="{FE5FD864-7D01-4D6D-A999-672658A2FBDB}" type="datetimeFigureOut">
              <a:rPr lang="en-US" smtClean="0"/>
              <a:t>11/28/2023</a:t>
            </a:fld>
            <a:endParaRPr lang="en-US"/>
          </a:p>
        </p:txBody>
      </p:sp>
      <p:sp>
        <p:nvSpPr>
          <p:cNvPr id="5" name="Footer Placeholder 4"/>
          <p:cNvSpPr>
            <a:spLocks noGrp="1"/>
          </p:cNvSpPr>
          <p:nvPr>
            <p:ph type="ftr" sz="quarter" idx="3"/>
          </p:nvPr>
        </p:nvSpPr>
        <p:spPr>
          <a:xfrm>
            <a:off x="8057218" y="12712701"/>
            <a:ext cx="8209240" cy="730250"/>
          </a:xfrm>
          <a:prstGeom prst="rect">
            <a:avLst/>
          </a:prstGeom>
        </p:spPr>
        <p:txBody>
          <a:bodyPr vert="horz" lIns="91440" tIns="45720" rIns="91440" bIns="45720" rtlCol="0" anchor="ctr"/>
          <a:lstStyle>
            <a:lvl1pPr algn="ctr">
              <a:defRPr sz="239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178595" y="12712701"/>
            <a:ext cx="5472827" cy="730250"/>
          </a:xfrm>
          <a:prstGeom prst="rect">
            <a:avLst/>
          </a:prstGeom>
        </p:spPr>
        <p:txBody>
          <a:bodyPr vert="horz" lIns="91440" tIns="45720" rIns="91440" bIns="45720" rtlCol="0" anchor="ctr"/>
          <a:lstStyle>
            <a:lvl1pPr algn="r">
              <a:defRPr sz="2394">
                <a:solidFill>
                  <a:schemeClr val="tx1">
                    <a:tint val="75000"/>
                  </a:schemeClr>
                </a:solidFill>
              </a:defRPr>
            </a:lvl1pPr>
          </a:lstStyle>
          <a:p>
            <a:fld id="{3D9A93CF-29B1-423F-8996-26EFEE32DDF9}" type="slidenum">
              <a:rPr lang="en-US" smtClean="0"/>
              <a:t>‹#›</a:t>
            </a:fld>
            <a:endParaRPr lang="en-US"/>
          </a:p>
        </p:txBody>
      </p:sp>
    </p:spTree>
    <p:extLst>
      <p:ext uri="{BB962C8B-B14F-4D97-AF65-F5344CB8AC3E}">
        <p14:creationId xmlns:p14="http://schemas.microsoft.com/office/powerpoint/2010/main" val="1296673963"/>
      </p:ext>
    </p:extLst>
  </p:cSld>
  <p:clrMap bg1="lt1" tx1="dk1" bg2="lt2" tx2="dk2" accent1="accent1" accent2="accent2" accent3="accent3" accent4="accent4" accent5="accent5" accent6="accent6" hlink="hlink" folHlink="folHlink"/>
  <p:sldLayoutIdLst>
    <p:sldLayoutId id="2147483720" r:id="rId1"/>
    <p:sldLayoutId id="2147483709" r:id="rId2"/>
    <p:sldLayoutId id="2147483721" r:id="rId3"/>
    <p:sldLayoutId id="2147483722" r:id="rId4"/>
    <p:sldLayoutId id="2147483710" r:id="rId5"/>
    <p:sldLayoutId id="2147483723" r:id="rId6"/>
    <p:sldLayoutId id="2147483711" r:id="rId7"/>
    <p:sldLayoutId id="2147483724" r:id="rId8"/>
    <p:sldLayoutId id="2147483727" r:id="rId9"/>
    <p:sldLayoutId id="2147483728" r:id="rId10"/>
    <p:sldLayoutId id="2147483729" r:id="rId11"/>
    <p:sldLayoutId id="2147483730" r:id="rId12"/>
    <p:sldLayoutId id="2147483731" r:id="rId13"/>
    <p:sldLayoutId id="2147483735" r:id="rId14"/>
    <p:sldLayoutId id="2147483732" r:id="rId15"/>
    <p:sldLayoutId id="2147483712" r:id="rId16"/>
    <p:sldLayoutId id="2147483725" r:id="rId17"/>
    <p:sldLayoutId id="2147483726" r:id="rId18"/>
    <p:sldLayoutId id="2147483713" r:id="rId19"/>
    <p:sldLayoutId id="2147483714" r:id="rId20"/>
    <p:sldLayoutId id="2147483715" r:id="rId21"/>
    <p:sldLayoutId id="2147483733" r:id="rId22"/>
    <p:sldLayoutId id="2147483716" r:id="rId23"/>
    <p:sldLayoutId id="2147483717" r:id="rId24"/>
    <p:sldLayoutId id="2147483718" r:id="rId25"/>
    <p:sldLayoutId id="2147483719" r:id="rId26"/>
  </p:sldLayoutIdLst>
  <p:txStyles>
    <p:titleStyle>
      <a:lvl1pPr algn="l" defTabSz="1824319" rtl="0" eaLnBrk="1" latinLnBrk="0" hangingPunct="1">
        <a:lnSpc>
          <a:spcPct val="90000"/>
        </a:lnSpc>
        <a:spcBef>
          <a:spcPct val="0"/>
        </a:spcBef>
        <a:buNone/>
        <a:defRPr sz="8778" kern="1200">
          <a:solidFill>
            <a:schemeClr val="tx1"/>
          </a:solidFill>
          <a:latin typeface="+mj-lt"/>
          <a:ea typeface="+mj-ea"/>
          <a:cs typeface="+mj-cs"/>
        </a:defRPr>
      </a:lvl1pPr>
    </p:titleStyle>
    <p:bodyStyle>
      <a:lvl1pPr marL="456080" indent="-456080" algn="l" defTabSz="1824319" rtl="0" eaLnBrk="1" latinLnBrk="0" hangingPunct="1">
        <a:lnSpc>
          <a:spcPct val="90000"/>
        </a:lnSpc>
        <a:spcBef>
          <a:spcPts val="1995"/>
        </a:spcBef>
        <a:buFont typeface="Arial" panose="020B0604020202020204" pitchFamily="34" charset="0"/>
        <a:buChar char="•"/>
        <a:defRPr sz="5586" kern="1200">
          <a:solidFill>
            <a:schemeClr val="tx1"/>
          </a:solidFill>
          <a:latin typeface="+mn-lt"/>
          <a:ea typeface="+mn-ea"/>
          <a:cs typeface="+mn-cs"/>
        </a:defRPr>
      </a:lvl1pPr>
      <a:lvl2pPr marL="1368240" indent="-456080" algn="l" defTabSz="1824319" rtl="0" eaLnBrk="1" latinLnBrk="0" hangingPunct="1">
        <a:lnSpc>
          <a:spcPct val="90000"/>
        </a:lnSpc>
        <a:spcBef>
          <a:spcPts val="998"/>
        </a:spcBef>
        <a:buFont typeface="Arial" panose="020B0604020202020204" pitchFamily="34" charset="0"/>
        <a:buChar char="•"/>
        <a:defRPr sz="4788" kern="1200">
          <a:solidFill>
            <a:schemeClr val="tx1"/>
          </a:solidFill>
          <a:latin typeface="+mn-lt"/>
          <a:ea typeface="+mn-ea"/>
          <a:cs typeface="+mn-cs"/>
        </a:defRPr>
      </a:lvl2pPr>
      <a:lvl3pPr marL="2280399" indent="-456080" algn="l" defTabSz="1824319" rtl="0" eaLnBrk="1" latinLnBrk="0" hangingPunct="1">
        <a:lnSpc>
          <a:spcPct val="90000"/>
        </a:lnSpc>
        <a:spcBef>
          <a:spcPts val="998"/>
        </a:spcBef>
        <a:buFont typeface="Arial" panose="020B0604020202020204" pitchFamily="34" charset="0"/>
        <a:buChar char="•"/>
        <a:defRPr sz="3990" kern="1200">
          <a:solidFill>
            <a:schemeClr val="tx1"/>
          </a:solidFill>
          <a:latin typeface="+mn-lt"/>
          <a:ea typeface="+mn-ea"/>
          <a:cs typeface="+mn-cs"/>
        </a:defRPr>
      </a:lvl3pPr>
      <a:lvl4pPr marL="319255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4pPr>
      <a:lvl5pPr marL="410471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5pPr>
      <a:lvl6pPr marL="501687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6pPr>
      <a:lvl7pPr marL="592903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7pPr>
      <a:lvl8pPr marL="684119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8pPr>
      <a:lvl9pPr marL="775335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9pPr>
    </p:bodyStyle>
    <p:otherStyle>
      <a:defPPr>
        <a:defRPr lang="en-US"/>
      </a:defPPr>
      <a:lvl1pPr marL="0" algn="l" defTabSz="1824319" rtl="0" eaLnBrk="1" latinLnBrk="0" hangingPunct="1">
        <a:defRPr sz="3591" kern="1200">
          <a:solidFill>
            <a:schemeClr val="tx1"/>
          </a:solidFill>
          <a:latin typeface="+mn-lt"/>
          <a:ea typeface="+mn-ea"/>
          <a:cs typeface="+mn-cs"/>
        </a:defRPr>
      </a:lvl1pPr>
      <a:lvl2pPr marL="912160" algn="l" defTabSz="1824319" rtl="0" eaLnBrk="1" latinLnBrk="0" hangingPunct="1">
        <a:defRPr sz="3591" kern="1200">
          <a:solidFill>
            <a:schemeClr val="tx1"/>
          </a:solidFill>
          <a:latin typeface="+mn-lt"/>
          <a:ea typeface="+mn-ea"/>
          <a:cs typeface="+mn-cs"/>
        </a:defRPr>
      </a:lvl2pPr>
      <a:lvl3pPr marL="1824319" algn="l" defTabSz="1824319" rtl="0" eaLnBrk="1" latinLnBrk="0" hangingPunct="1">
        <a:defRPr sz="3591" kern="1200">
          <a:solidFill>
            <a:schemeClr val="tx1"/>
          </a:solidFill>
          <a:latin typeface="+mn-lt"/>
          <a:ea typeface="+mn-ea"/>
          <a:cs typeface="+mn-cs"/>
        </a:defRPr>
      </a:lvl3pPr>
      <a:lvl4pPr marL="2736479" algn="l" defTabSz="1824319" rtl="0" eaLnBrk="1" latinLnBrk="0" hangingPunct="1">
        <a:defRPr sz="3591" kern="1200">
          <a:solidFill>
            <a:schemeClr val="tx1"/>
          </a:solidFill>
          <a:latin typeface="+mn-lt"/>
          <a:ea typeface="+mn-ea"/>
          <a:cs typeface="+mn-cs"/>
        </a:defRPr>
      </a:lvl4pPr>
      <a:lvl5pPr marL="3648639" algn="l" defTabSz="1824319" rtl="0" eaLnBrk="1" latinLnBrk="0" hangingPunct="1">
        <a:defRPr sz="3591" kern="1200">
          <a:solidFill>
            <a:schemeClr val="tx1"/>
          </a:solidFill>
          <a:latin typeface="+mn-lt"/>
          <a:ea typeface="+mn-ea"/>
          <a:cs typeface="+mn-cs"/>
        </a:defRPr>
      </a:lvl5pPr>
      <a:lvl6pPr marL="4560799" algn="l" defTabSz="1824319" rtl="0" eaLnBrk="1" latinLnBrk="0" hangingPunct="1">
        <a:defRPr sz="3591" kern="1200">
          <a:solidFill>
            <a:schemeClr val="tx1"/>
          </a:solidFill>
          <a:latin typeface="+mn-lt"/>
          <a:ea typeface="+mn-ea"/>
          <a:cs typeface="+mn-cs"/>
        </a:defRPr>
      </a:lvl6pPr>
      <a:lvl7pPr marL="5472958" algn="l" defTabSz="1824319" rtl="0" eaLnBrk="1" latinLnBrk="0" hangingPunct="1">
        <a:defRPr sz="3591" kern="1200">
          <a:solidFill>
            <a:schemeClr val="tx1"/>
          </a:solidFill>
          <a:latin typeface="+mn-lt"/>
          <a:ea typeface="+mn-ea"/>
          <a:cs typeface="+mn-cs"/>
        </a:defRPr>
      </a:lvl7pPr>
      <a:lvl8pPr marL="6385118" algn="l" defTabSz="1824319" rtl="0" eaLnBrk="1" latinLnBrk="0" hangingPunct="1">
        <a:defRPr sz="3591" kern="1200">
          <a:solidFill>
            <a:schemeClr val="tx1"/>
          </a:solidFill>
          <a:latin typeface="+mn-lt"/>
          <a:ea typeface="+mn-ea"/>
          <a:cs typeface="+mn-cs"/>
        </a:defRPr>
      </a:lvl8pPr>
      <a:lvl9pPr marL="7297278" algn="l" defTabSz="1824319" rtl="0" eaLnBrk="1" latinLnBrk="0" hangingPunct="1">
        <a:defRPr sz="359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2253" y="730251"/>
            <a:ext cx="2097917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2253" y="3651250"/>
            <a:ext cx="2097917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2253" y="12712701"/>
            <a:ext cx="5472827" cy="730250"/>
          </a:xfrm>
          <a:prstGeom prst="rect">
            <a:avLst/>
          </a:prstGeom>
        </p:spPr>
        <p:txBody>
          <a:bodyPr vert="horz" lIns="91440" tIns="45720" rIns="91440" bIns="45720" rtlCol="0" anchor="ctr"/>
          <a:lstStyle>
            <a:lvl1pPr algn="l">
              <a:defRPr sz="2394">
                <a:solidFill>
                  <a:schemeClr val="tx1">
                    <a:tint val="75000"/>
                  </a:schemeClr>
                </a:solidFill>
              </a:defRPr>
            </a:lvl1pPr>
          </a:lstStyle>
          <a:p>
            <a:fld id="{FE5FD864-7D01-4D6D-A999-672658A2FBDB}" type="datetimeFigureOut">
              <a:rPr lang="en-US" smtClean="0"/>
              <a:t>11/28/2023</a:t>
            </a:fld>
            <a:endParaRPr lang="en-US" dirty="0"/>
          </a:p>
        </p:txBody>
      </p:sp>
      <p:sp>
        <p:nvSpPr>
          <p:cNvPr id="5" name="Footer Placeholder 4"/>
          <p:cNvSpPr>
            <a:spLocks noGrp="1"/>
          </p:cNvSpPr>
          <p:nvPr>
            <p:ph type="ftr" sz="quarter" idx="3"/>
          </p:nvPr>
        </p:nvSpPr>
        <p:spPr>
          <a:xfrm>
            <a:off x="8057218" y="12712701"/>
            <a:ext cx="8209240" cy="730250"/>
          </a:xfrm>
          <a:prstGeom prst="rect">
            <a:avLst/>
          </a:prstGeom>
        </p:spPr>
        <p:txBody>
          <a:bodyPr vert="horz" lIns="91440" tIns="45720" rIns="91440" bIns="45720" rtlCol="0" anchor="ctr"/>
          <a:lstStyle>
            <a:lvl1pPr algn="ctr">
              <a:defRPr sz="2394">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178595" y="12712701"/>
            <a:ext cx="5472827" cy="730250"/>
          </a:xfrm>
          <a:prstGeom prst="rect">
            <a:avLst/>
          </a:prstGeom>
        </p:spPr>
        <p:txBody>
          <a:bodyPr vert="horz" lIns="91440" tIns="45720" rIns="91440" bIns="45720" rtlCol="0" anchor="ctr"/>
          <a:lstStyle>
            <a:lvl1pPr algn="r">
              <a:defRPr sz="2394">
                <a:solidFill>
                  <a:schemeClr val="tx1">
                    <a:tint val="75000"/>
                  </a:schemeClr>
                </a:solidFill>
              </a:defRPr>
            </a:lvl1pPr>
          </a:lstStyle>
          <a:p>
            <a:fld id="{3D9A93CF-29B1-423F-8996-26EFEE32DDF9}" type="slidenum">
              <a:rPr lang="en-US" smtClean="0"/>
              <a:t>‹#›</a:t>
            </a:fld>
            <a:endParaRPr lang="en-US" dirty="0"/>
          </a:p>
        </p:txBody>
      </p:sp>
    </p:spTree>
    <p:extLst>
      <p:ext uri="{BB962C8B-B14F-4D97-AF65-F5344CB8AC3E}">
        <p14:creationId xmlns:p14="http://schemas.microsoft.com/office/powerpoint/2010/main" val="108180420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Lst>
  <p:hf sldNum="0" hdr="0" ftr="0" dt="0"/>
  <p:txStyles>
    <p:titleStyle>
      <a:lvl1pPr algn="l" defTabSz="1824319" rtl="0" eaLnBrk="1" latinLnBrk="0" hangingPunct="1">
        <a:lnSpc>
          <a:spcPct val="90000"/>
        </a:lnSpc>
        <a:spcBef>
          <a:spcPct val="0"/>
        </a:spcBef>
        <a:buNone/>
        <a:defRPr sz="8778" kern="1200">
          <a:solidFill>
            <a:schemeClr val="tx1"/>
          </a:solidFill>
          <a:latin typeface="+mj-lt"/>
          <a:ea typeface="+mj-ea"/>
          <a:cs typeface="+mj-cs"/>
        </a:defRPr>
      </a:lvl1pPr>
    </p:titleStyle>
    <p:bodyStyle>
      <a:lvl1pPr marL="456080" indent="-456080" algn="l" defTabSz="1824319" rtl="0" eaLnBrk="1" latinLnBrk="0" hangingPunct="1">
        <a:lnSpc>
          <a:spcPct val="90000"/>
        </a:lnSpc>
        <a:spcBef>
          <a:spcPts val="1995"/>
        </a:spcBef>
        <a:buFont typeface="Arial" panose="020B0604020202020204" pitchFamily="34" charset="0"/>
        <a:buChar char="•"/>
        <a:defRPr sz="5586" kern="1200">
          <a:solidFill>
            <a:schemeClr val="tx1"/>
          </a:solidFill>
          <a:latin typeface="+mn-lt"/>
          <a:ea typeface="+mn-ea"/>
          <a:cs typeface="+mn-cs"/>
        </a:defRPr>
      </a:lvl1pPr>
      <a:lvl2pPr marL="1368240" indent="-456080" algn="l" defTabSz="1824319" rtl="0" eaLnBrk="1" latinLnBrk="0" hangingPunct="1">
        <a:lnSpc>
          <a:spcPct val="90000"/>
        </a:lnSpc>
        <a:spcBef>
          <a:spcPts val="998"/>
        </a:spcBef>
        <a:buFont typeface="Arial" panose="020B0604020202020204" pitchFamily="34" charset="0"/>
        <a:buChar char="•"/>
        <a:defRPr sz="4788" kern="1200">
          <a:solidFill>
            <a:schemeClr val="tx1"/>
          </a:solidFill>
          <a:latin typeface="+mn-lt"/>
          <a:ea typeface="+mn-ea"/>
          <a:cs typeface="+mn-cs"/>
        </a:defRPr>
      </a:lvl2pPr>
      <a:lvl3pPr marL="2280399" indent="-456080" algn="l" defTabSz="1824319" rtl="0" eaLnBrk="1" latinLnBrk="0" hangingPunct="1">
        <a:lnSpc>
          <a:spcPct val="90000"/>
        </a:lnSpc>
        <a:spcBef>
          <a:spcPts val="998"/>
        </a:spcBef>
        <a:buFont typeface="Arial" panose="020B0604020202020204" pitchFamily="34" charset="0"/>
        <a:buChar char="•"/>
        <a:defRPr sz="3990" kern="1200">
          <a:solidFill>
            <a:schemeClr val="tx1"/>
          </a:solidFill>
          <a:latin typeface="+mn-lt"/>
          <a:ea typeface="+mn-ea"/>
          <a:cs typeface="+mn-cs"/>
        </a:defRPr>
      </a:lvl3pPr>
      <a:lvl4pPr marL="319255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4pPr>
      <a:lvl5pPr marL="410471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5pPr>
      <a:lvl6pPr marL="501687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6pPr>
      <a:lvl7pPr marL="592903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7pPr>
      <a:lvl8pPr marL="684119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8pPr>
      <a:lvl9pPr marL="775335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9pPr>
    </p:bodyStyle>
    <p:otherStyle>
      <a:defPPr>
        <a:defRPr lang="en-US"/>
      </a:defPPr>
      <a:lvl1pPr marL="0" algn="l" defTabSz="1824319" rtl="0" eaLnBrk="1" latinLnBrk="0" hangingPunct="1">
        <a:defRPr sz="3591" kern="1200">
          <a:solidFill>
            <a:schemeClr val="tx1"/>
          </a:solidFill>
          <a:latin typeface="+mn-lt"/>
          <a:ea typeface="+mn-ea"/>
          <a:cs typeface="+mn-cs"/>
        </a:defRPr>
      </a:lvl1pPr>
      <a:lvl2pPr marL="912160" algn="l" defTabSz="1824319" rtl="0" eaLnBrk="1" latinLnBrk="0" hangingPunct="1">
        <a:defRPr sz="3591" kern="1200">
          <a:solidFill>
            <a:schemeClr val="tx1"/>
          </a:solidFill>
          <a:latin typeface="+mn-lt"/>
          <a:ea typeface="+mn-ea"/>
          <a:cs typeface="+mn-cs"/>
        </a:defRPr>
      </a:lvl2pPr>
      <a:lvl3pPr marL="1824319" algn="l" defTabSz="1824319" rtl="0" eaLnBrk="1" latinLnBrk="0" hangingPunct="1">
        <a:defRPr sz="3591" kern="1200">
          <a:solidFill>
            <a:schemeClr val="tx1"/>
          </a:solidFill>
          <a:latin typeface="+mn-lt"/>
          <a:ea typeface="+mn-ea"/>
          <a:cs typeface="+mn-cs"/>
        </a:defRPr>
      </a:lvl3pPr>
      <a:lvl4pPr marL="2736479" algn="l" defTabSz="1824319" rtl="0" eaLnBrk="1" latinLnBrk="0" hangingPunct="1">
        <a:defRPr sz="3591" kern="1200">
          <a:solidFill>
            <a:schemeClr val="tx1"/>
          </a:solidFill>
          <a:latin typeface="+mn-lt"/>
          <a:ea typeface="+mn-ea"/>
          <a:cs typeface="+mn-cs"/>
        </a:defRPr>
      </a:lvl4pPr>
      <a:lvl5pPr marL="3648639" algn="l" defTabSz="1824319" rtl="0" eaLnBrk="1" latinLnBrk="0" hangingPunct="1">
        <a:defRPr sz="3591" kern="1200">
          <a:solidFill>
            <a:schemeClr val="tx1"/>
          </a:solidFill>
          <a:latin typeface="+mn-lt"/>
          <a:ea typeface="+mn-ea"/>
          <a:cs typeface="+mn-cs"/>
        </a:defRPr>
      </a:lvl5pPr>
      <a:lvl6pPr marL="4560799" algn="l" defTabSz="1824319" rtl="0" eaLnBrk="1" latinLnBrk="0" hangingPunct="1">
        <a:defRPr sz="3591" kern="1200">
          <a:solidFill>
            <a:schemeClr val="tx1"/>
          </a:solidFill>
          <a:latin typeface="+mn-lt"/>
          <a:ea typeface="+mn-ea"/>
          <a:cs typeface="+mn-cs"/>
        </a:defRPr>
      </a:lvl6pPr>
      <a:lvl7pPr marL="5472958" algn="l" defTabSz="1824319" rtl="0" eaLnBrk="1" latinLnBrk="0" hangingPunct="1">
        <a:defRPr sz="3591" kern="1200">
          <a:solidFill>
            <a:schemeClr val="tx1"/>
          </a:solidFill>
          <a:latin typeface="+mn-lt"/>
          <a:ea typeface="+mn-ea"/>
          <a:cs typeface="+mn-cs"/>
        </a:defRPr>
      </a:lvl7pPr>
      <a:lvl8pPr marL="6385118" algn="l" defTabSz="1824319" rtl="0" eaLnBrk="1" latinLnBrk="0" hangingPunct="1">
        <a:defRPr sz="3591" kern="1200">
          <a:solidFill>
            <a:schemeClr val="tx1"/>
          </a:solidFill>
          <a:latin typeface="+mn-lt"/>
          <a:ea typeface="+mn-ea"/>
          <a:cs typeface="+mn-cs"/>
        </a:defRPr>
      </a:lvl8pPr>
      <a:lvl9pPr marL="7297278" algn="l" defTabSz="1824319" rtl="0" eaLnBrk="1" latinLnBrk="0" hangingPunct="1">
        <a:defRPr sz="35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g"/><Relationship Id="rId18" Type="http://schemas.openxmlformats.org/officeDocument/2006/relationships/image" Target="../media/image24.jpg"/><Relationship Id="rId26" Type="http://schemas.openxmlformats.org/officeDocument/2006/relationships/image" Target="../media/image32.jpg"/><Relationship Id="rId3" Type="http://schemas.openxmlformats.org/officeDocument/2006/relationships/image" Target="../media/image9.png"/><Relationship Id="rId21" Type="http://schemas.openxmlformats.org/officeDocument/2006/relationships/image" Target="../media/image27.jpg"/><Relationship Id="rId7" Type="http://schemas.openxmlformats.org/officeDocument/2006/relationships/image" Target="../media/image13.jpg"/><Relationship Id="rId12" Type="http://schemas.openxmlformats.org/officeDocument/2006/relationships/image" Target="../media/image18.jpg"/><Relationship Id="rId17" Type="http://schemas.openxmlformats.org/officeDocument/2006/relationships/image" Target="../media/image23.jpg"/><Relationship Id="rId25" Type="http://schemas.openxmlformats.org/officeDocument/2006/relationships/image" Target="../media/image31.jpg"/><Relationship Id="rId2" Type="http://schemas.openxmlformats.org/officeDocument/2006/relationships/notesSlide" Target="../notesSlides/notesSlide2.xml"/><Relationship Id="rId16" Type="http://schemas.openxmlformats.org/officeDocument/2006/relationships/image" Target="../media/image22.jpg"/><Relationship Id="rId20" Type="http://schemas.openxmlformats.org/officeDocument/2006/relationships/image" Target="../media/image26.jpg"/><Relationship Id="rId29" Type="http://schemas.openxmlformats.org/officeDocument/2006/relationships/image" Target="../media/image35.jpg"/><Relationship Id="rId1" Type="http://schemas.openxmlformats.org/officeDocument/2006/relationships/slideLayout" Target="../slideLayouts/slideLayout10.xml"/><Relationship Id="rId6" Type="http://schemas.openxmlformats.org/officeDocument/2006/relationships/image" Target="../media/image12.jpg"/><Relationship Id="rId11" Type="http://schemas.openxmlformats.org/officeDocument/2006/relationships/image" Target="../media/image17.jpg"/><Relationship Id="rId24" Type="http://schemas.openxmlformats.org/officeDocument/2006/relationships/image" Target="../media/image30.jpg"/><Relationship Id="rId5" Type="http://schemas.openxmlformats.org/officeDocument/2006/relationships/image" Target="../media/image11.jpg"/><Relationship Id="rId15" Type="http://schemas.openxmlformats.org/officeDocument/2006/relationships/image" Target="../media/image21.jpg"/><Relationship Id="rId23" Type="http://schemas.openxmlformats.org/officeDocument/2006/relationships/image" Target="../media/image29.jpg"/><Relationship Id="rId28" Type="http://schemas.openxmlformats.org/officeDocument/2006/relationships/image" Target="../media/image34.jpg"/><Relationship Id="rId10" Type="http://schemas.openxmlformats.org/officeDocument/2006/relationships/image" Target="../media/image16.jpg"/><Relationship Id="rId19" Type="http://schemas.openxmlformats.org/officeDocument/2006/relationships/image" Target="../media/image25.jpg"/><Relationship Id="rId31" Type="http://schemas.openxmlformats.org/officeDocument/2006/relationships/image" Target="../media/image37.jpe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jpg"/><Relationship Id="rId22" Type="http://schemas.openxmlformats.org/officeDocument/2006/relationships/image" Target="../media/image28.jpg"/><Relationship Id="rId27" Type="http://schemas.openxmlformats.org/officeDocument/2006/relationships/image" Target="../media/image33.jpg"/><Relationship Id="rId30" Type="http://schemas.openxmlformats.org/officeDocument/2006/relationships/image" Target="../media/image36.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8.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0460" y="2244726"/>
            <a:ext cx="18242756" cy="3488809"/>
          </a:xfrm>
        </p:spPr>
        <p:txBody>
          <a:bodyPr>
            <a:normAutofit/>
          </a:bodyPr>
          <a:lstStyle/>
          <a:p>
            <a:r>
              <a:rPr lang="en-GB" sz="11500" dirty="0"/>
              <a:t>Team Europe</a:t>
            </a:r>
          </a:p>
        </p:txBody>
      </p:sp>
      <p:sp>
        <p:nvSpPr>
          <p:cNvPr id="5" name="Subtitle 4"/>
          <p:cNvSpPr>
            <a:spLocks noGrp="1"/>
          </p:cNvSpPr>
          <p:nvPr>
            <p:ph type="subTitle" idx="1"/>
          </p:nvPr>
        </p:nvSpPr>
        <p:spPr/>
        <p:txBody>
          <a:bodyPr>
            <a:normAutofit lnSpcReduction="10000"/>
          </a:bodyPr>
          <a:lstStyle/>
          <a:p>
            <a:r>
              <a:rPr lang="en-GB" dirty="0"/>
              <a:t>Workshop with businesses and private sector in Athens</a:t>
            </a:r>
          </a:p>
          <a:p>
            <a:endParaRPr lang="en-GB" dirty="0"/>
          </a:p>
          <a:p>
            <a:r>
              <a:rPr lang="en-GB" dirty="0"/>
              <a:t>Thursday 30</a:t>
            </a:r>
            <a:r>
              <a:rPr lang="en-GB" baseline="30000" dirty="0"/>
              <a:t>th</a:t>
            </a:r>
            <a:r>
              <a:rPr lang="en-GB" dirty="0"/>
              <a:t> May 2023</a:t>
            </a:r>
          </a:p>
          <a:p>
            <a:r>
              <a:rPr lang="en-GB" dirty="0"/>
              <a:t>DG International Partnerships, European Commission</a:t>
            </a:r>
          </a:p>
        </p:txBody>
      </p:sp>
      <p:sp>
        <p:nvSpPr>
          <p:cNvPr id="2" name="TextBox 1"/>
          <p:cNvSpPr txBox="1"/>
          <p:nvPr/>
        </p:nvSpPr>
        <p:spPr>
          <a:xfrm>
            <a:off x="18174256" y="12458700"/>
            <a:ext cx="6217920" cy="553998"/>
          </a:xfrm>
          <a:prstGeom prst="rect">
            <a:avLst/>
          </a:prstGeom>
          <a:noFill/>
        </p:spPr>
        <p:txBody>
          <a:bodyPr wrap="square" rtlCol="0">
            <a:spAutoFit/>
          </a:bodyPr>
          <a:lstStyle/>
          <a:p>
            <a:r>
              <a:rPr lang="en-IE" sz="3000" b="1">
                <a:solidFill>
                  <a:schemeClr val="bg1"/>
                </a:solidFill>
                <a:latin typeface="Noto Sans" panose="020B0802040504020204" pitchFamily="34" charset="0"/>
                <a:ea typeface="Noto Sans" panose="020B0802040504020204" pitchFamily="34" charset="0"/>
                <a:cs typeface="Noto Sans" panose="020B0802040504020204" pitchFamily="34" charset="0"/>
              </a:rPr>
              <a:t>#</a:t>
            </a:r>
            <a:r>
              <a:rPr lang="en-IE" sz="3000" b="1" err="1">
                <a:solidFill>
                  <a:schemeClr val="bg1"/>
                </a:solidFill>
                <a:latin typeface="Noto Sans" panose="020B0802040504020204" pitchFamily="34" charset="0"/>
                <a:ea typeface="Noto Sans" panose="020B0802040504020204" pitchFamily="34" charset="0"/>
                <a:cs typeface="Noto Sans" panose="020B0802040504020204" pitchFamily="34" charset="0"/>
              </a:rPr>
              <a:t>TeamEurope</a:t>
            </a:r>
            <a:r>
              <a:rPr lang="en-IE" sz="3000" b="1">
                <a:solidFill>
                  <a:schemeClr val="bg1"/>
                </a:solidFill>
                <a:latin typeface="Noto Sans" panose="020B0802040504020204" pitchFamily="34" charset="0"/>
                <a:ea typeface="Noto Sans" panose="020B0802040504020204" pitchFamily="34" charset="0"/>
                <a:cs typeface="Noto Sans" panose="020B0802040504020204" pitchFamily="34" charset="0"/>
              </a:rPr>
              <a:t> #</a:t>
            </a:r>
            <a:r>
              <a:rPr lang="en-IE" sz="3000" b="1" err="1">
                <a:solidFill>
                  <a:schemeClr val="bg1"/>
                </a:solidFill>
                <a:latin typeface="Noto Sans" panose="020B0802040504020204" pitchFamily="34" charset="0"/>
                <a:ea typeface="Noto Sans" panose="020B0802040504020204" pitchFamily="34" charset="0"/>
                <a:cs typeface="Noto Sans" panose="020B0802040504020204" pitchFamily="34" charset="0"/>
              </a:rPr>
              <a:t>GlobalGateway</a:t>
            </a:r>
            <a:endParaRPr lang="en-US" sz="3000" b="1">
              <a:solidFill>
                <a:schemeClr val="bg1"/>
              </a:solidFill>
              <a:latin typeface="Noto Sans" panose="020B0802040504020204" pitchFamily="34" charset="0"/>
              <a:ea typeface="Noto Sans" panose="020B0802040504020204" pitchFamily="34" charset="0"/>
              <a:cs typeface="Noto Sans" panose="020B0802040504020204" pitchFamily="34" charset="0"/>
            </a:endParaRPr>
          </a:p>
        </p:txBody>
      </p:sp>
    </p:spTree>
    <p:extLst>
      <p:ext uri="{BB962C8B-B14F-4D97-AF65-F5344CB8AC3E}">
        <p14:creationId xmlns:p14="http://schemas.microsoft.com/office/powerpoint/2010/main" val="302577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Team Europe</a:t>
            </a:r>
          </a:p>
        </p:txBody>
      </p:sp>
      <p:pic>
        <p:nvPicPr>
          <p:cNvPr id="9" name="Picture 9" descr="Chart, bubble chart&#10;&#10;Description automatically generated">
            <a:extLst>
              <a:ext uri="{FF2B5EF4-FFF2-40B4-BE49-F238E27FC236}">
                <a16:creationId xmlns:a16="http://schemas.microsoft.com/office/drawing/2014/main" id="{973E3D7A-29A3-EA1B-EAB8-3913426CAAD6}"/>
              </a:ext>
            </a:extLst>
          </p:cNvPr>
          <p:cNvPicPr>
            <a:picLocks noChangeAspect="1"/>
          </p:cNvPicPr>
          <p:nvPr/>
        </p:nvPicPr>
        <p:blipFill rotWithShape="1">
          <a:blip r:embed="rId3"/>
          <a:srcRect r="808" b="-192"/>
          <a:stretch/>
        </p:blipFill>
        <p:spPr>
          <a:xfrm>
            <a:off x="8786922" y="2014311"/>
            <a:ext cx="15177373" cy="9227500"/>
          </a:xfrm>
          <a:prstGeom prst="rect">
            <a:avLst/>
          </a:prstGeom>
        </p:spPr>
      </p:pic>
      <p:pic>
        <p:nvPicPr>
          <p:cNvPr id="10" name="Picture 9">
            <a:extLst>
              <a:ext uri="{FF2B5EF4-FFF2-40B4-BE49-F238E27FC236}">
                <a16:creationId xmlns:a16="http://schemas.microsoft.com/office/drawing/2014/main" id="{0C82FBD7-E428-3683-322D-6D30EAE591DA}"/>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218842" y="3505771"/>
            <a:ext cx="1140988" cy="669380"/>
          </a:xfrm>
          <a:prstGeom prst="rect">
            <a:avLst/>
          </a:prstGeom>
          <a:ln w="6350">
            <a:solidFill>
              <a:schemeClr val="bg1">
                <a:lumMod val="95000"/>
              </a:schemeClr>
            </a:solidFill>
          </a:ln>
        </p:spPr>
      </p:pic>
      <p:pic>
        <p:nvPicPr>
          <p:cNvPr id="8" name="Picture 7">
            <a:extLst>
              <a:ext uri="{FF2B5EF4-FFF2-40B4-BE49-F238E27FC236}">
                <a16:creationId xmlns:a16="http://schemas.microsoft.com/office/drawing/2014/main" id="{1E30AFC3-1091-C29A-D7F0-3EFF88296EAF}"/>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811507" y="3505771"/>
            <a:ext cx="1138694" cy="666553"/>
          </a:xfrm>
          <a:prstGeom prst="rect">
            <a:avLst/>
          </a:prstGeom>
          <a:ln w="6350">
            <a:solidFill>
              <a:schemeClr val="bg1">
                <a:lumMod val="95000"/>
              </a:schemeClr>
            </a:solidFill>
          </a:ln>
        </p:spPr>
      </p:pic>
      <p:pic>
        <p:nvPicPr>
          <p:cNvPr id="11" name="Picture 10">
            <a:extLst>
              <a:ext uri="{FF2B5EF4-FFF2-40B4-BE49-F238E27FC236}">
                <a16:creationId xmlns:a16="http://schemas.microsoft.com/office/drawing/2014/main" id="{5D0440AF-4AFE-5859-7DC6-9FA524545CC5}"/>
              </a:ext>
            </a:extLst>
          </p:cNvPr>
          <p:cNvPicPr>
            <a:picLocks/>
          </p:cNvPicPr>
          <p:nvPr/>
        </p:nvPicPr>
        <p:blipFill rotWithShape="1">
          <a:blip r:embed="rId6">
            <a:extLst>
              <a:ext uri="{28A0092B-C50C-407E-A947-70E740481C1C}">
                <a14:useLocalDpi xmlns:a14="http://schemas.microsoft.com/office/drawing/2010/main" val="0"/>
              </a:ext>
            </a:extLst>
          </a:blip>
          <a:srcRect t="2657" b="1544"/>
          <a:stretch/>
        </p:blipFill>
        <p:spPr>
          <a:xfrm>
            <a:off x="4628474" y="3505771"/>
            <a:ext cx="1138694" cy="669380"/>
          </a:xfrm>
          <a:prstGeom prst="rect">
            <a:avLst/>
          </a:prstGeom>
          <a:ln w="6350">
            <a:solidFill>
              <a:schemeClr val="bg1">
                <a:lumMod val="95000"/>
              </a:schemeClr>
            </a:solidFill>
          </a:ln>
        </p:spPr>
      </p:pic>
      <p:pic>
        <p:nvPicPr>
          <p:cNvPr id="13" name="Picture 12">
            <a:extLst>
              <a:ext uri="{FF2B5EF4-FFF2-40B4-BE49-F238E27FC236}">
                <a16:creationId xmlns:a16="http://schemas.microsoft.com/office/drawing/2014/main" id="{22773101-D1D9-1AEF-A880-7466DAFC03A5}"/>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3218842" y="4445255"/>
            <a:ext cx="1138694" cy="666553"/>
          </a:xfrm>
          <a:prstGeom prst="rect">
            <a:avLst/>
          </a:prstGeom>
          <a:ln w="6350">
            <a:solidFill>
              <a:schemeClr val="bg1">
                <a:lumMod val="95000"/>
              </a:schemeClr>
            </a:solidFill>
          </a:ln>
        </p:spPr>
      </p:pic>
      <p:pic>
        <p:nvPicPr>
          <p:cNvPr id="12" name="Picture 11">
            <a:extLst>
              <a:ext uri="{FF2B5EF4-FFF2-40B4-BE49-F238E27FC236}">
                <a16:creationId xmlns:a16="http://schemas.microsoft.com/office/drawing/2014/main" id="{56DBDCFB-6645-A22D-B3BC-FDC32310752B}"/>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1811507" y="4445255"/>
            <a:ext cx="1138694" cy="669380"/>
          </a:xfrm>
          <a:prstGeom prst="rect">
            <a:avLst/>
          </a:prstGeom>
          <a:ln w="6350">
            <a:solidFill>
              <a:schemeClr val="bg1">
                <a:lumMod val="95000"/>
              </a:schemeClr>
            </a:solidFill>
          </a:ln>
        </p:spPr>
      </p:pic>
      <p:pic>
        <p:nvPicPr>
          <p:cNvPr id="17" name="Picture 16">
            <a:extLst>
              <a:ext uri="{FF2B5EF4-FFF2-40B4-BE49-F238E27FC236}">
                <a16:creationId xmlns:a16="http://schemas.microsoft.com/office/drawing/2014/main" id="{F767671D-4B56-ADC8-E205-CC9DC4902EAB}"/>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4628474" y="4445255"/>
            <a:ext cx="1138694" cy="669380"/>
          </a:xfrm>
          <a:prstGeom prst="rect">
            <a:avLst/>
          </a:prstGeom>
          <a:ln w="6350">
            <a:solidFill>
              <a:schemeClr val="bg1">
                <a:lumMod val="95000"/>
              </a:schemeClr>
            </a:solidFill>
          </a:ln>
        </p:spPr>
      </p:pic>
      <p:pic>
        <p:nvPicPr>
          <p:cNvPr id="15" name="Picture 14">
            <a:extLst>
              <a:ext uri="{FF2B5EF4-FFF2-40B4-BE49-F238E27FC236}">
                <a16:creationId xmlns:a16="http://schemas.microsoft.com/office/drawing/2014/main" id="{A7DA637C-2F8A-5F57-1A00-808060D3172D}"/>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3218842" y="6324222"/>
            <a:ext cx="1138694" cy="669380"/>
          </a:xfrm>
          <a:prstGeom prst="rect">
            <a:avLst/>
          </a:prstGeom>
          <a:ln w="6350">
            <a:solidFill>
              <a:schemeClr val="bg1">
                <a:lumMod val="95000"/>
              </a:schemeClr>
            </a:solidFill>
          </a:ln>
        </p:spPr>
      </p:pic>
      <p:pic>
        <p:nvPicPr>
          <p:cNvPr id="19" name="Picture 18">
            <a:extLst>
              <a:ext uri="{FF2B5EF4-FFF2-40B4-BE49-F238E27FC236}">
                <a16:creationId xmlns:a16="http://schemas.microsoft.com/office/drawing/2014/main" id="{B3084F32-F525-794E-7AC0-FC0C9AAE78F0}"/>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1811507" y="6324222"/>
            <a:ext cx="1138694" cy="666553"/>
          </a:xfrm>
          <a:prstGeom prst="rect">
            <a:avLst/>
          </a:prstGeom>
          <a:ln w="6350">
            <a:solidFill>
              <a:schemeClr val="bg1">
                <a:lumMod val="95000"/>
              </a:schemeClr>
            </a:solidFill>
          </a:ln>
        </p:spPr>
      </p:pic>
      <p:pic>
        <p:nvPicPr>
          <p:cNvPr id="23" name="Picture 22">
            <a:extLst>
              <a:ext uri="{FF2B5EF4-FFF2-40B4-BE49-F238E27FC236}">
                <a16:creationId xmlns:a16="http://schemas.microsoft.com/office/drawing/2014/main" id="{79929DC0-E01C-D1EF-2421-13A30E62DCC4}"/>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4628474" y="6324222"/>
            <a:ext cx="1138694" cy="669380"/>
          </a:xfrm>
          <a:prstGeom prst="rect">
            <a:avLst/>
          </a:prstGeom>
          <a:ln w="6350">
            <a:solidFill>
              <a:schemeClr val="bg1">
                <a:lumMod val="95000"/>
              </a:schemeClr>
            </a:solidFill>
          </a:ln>
        </p:spPr>
      </p:pic>
      <p:pic>
        <p:nvPicPr>
          <p:cNvPr id="24" name="Picture 23">
            <a:extLst>
              <a:ext uri="{FF2B5EF4-FFF2-40B4-BE49-F238E27FC236}">
                <a16:creationId xmlns:a16="http://schemas.microsoft.com/office/drawing/2014/main" id="{9BB8E17F-517A-A00C-E35D-826AB4031AF8}"/>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3218842" y="7263705"/>
            <a:ext cx="1138694" cy="669380"/>
          </a:xfrm>
          <a:prstGeom prst="rect">
            <a:avLst/>
          </a:prstGeom>
          <a:ln w="6350">
            <a:solidFill>
              <a:schemeClr val="bg1">
                <a:lumMod val="95000"/>
              </a:schemeClr>
            </a:solidFill>
          </a:ln>
        </p:spPr>
      </p:pic>
      <p:pic>
        <p:nvPicPr>
          <p:cNvPr id="16" name="Picture 15">
            <a:extLst>
              <a:ext uri="{FF2B5EF4-FFF2-40B4-BE49-F238E27FC236}">
                <a16:creationId xmlns:a16="http://schemas.microsoft.com/office/drawing/2014/main" id="{EF1DFF5A-C82C-03FB-583D-94A7EFD3137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1811507" y="7263705"/>
            <a:ext cx="1138694" cy="669380"/>
          </a:xfrm>
          <a:prstGeom prst="rect">
            <a:avLst/>
          </a:prstGeom>
          <a:ln w="6350">
            <a:solidFill>
              <a:schemeClr val="bg1">
                <a:lumMod val="95000"/>
              </a:schemeClr>
            </a:solidFill>
          </a:ln>
        </p:spPr>
      </p:pic>
      <p:pic>
        <p:nvPicPr>
          <p:cNvPr id="25" name="Picture 24">
            <a:extLst>
              <a:ext uri="{FF2B5EF4-FFF2-40B4-BE49-F238E27FC236}">
                <a16:creationId xmlns:a16="http://schemas.microsoft.com/office/drawing/2014/main" id="{611188B6-84BB-ADA4-7EBC-BA0FF34B6F0D}"/>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4628474" y="7263705"/>
            <a:ext cx="1138694" cy="669380"/>
          </a:xfrm>
          <a:prstGeom prst="rect">
            <a:avLst/>
          </a:prstGeom>
          <a:ln w="6350">
            <a:solidFill>
              <a:schemeClr val="bg1">
                <a:lumMod val="95000"/>
              </a:schemeClr>
            </a:solidFill>
          </a:ln>
        </p:spPr>
      </p:pic>
      <p:pic>
        <p:nvPicPr>
          <p:cNvPr id="21" name="Picture 20">
            <a:extLst>
              <a:ext uri="{FF2B5EF4-FFF2-40B4-BE49-F238E27FC236}">
                <a16:creationId xmlns:a16="http://schemas.microsoft.com/office/drawing/2014/main" id="{87741E6F-0BDC-5349-4798-C1EC3E4ED766}"/>
              </a:ext>
            </a:extLst>
          </p:cNvPr>
          <p:cNvPicPr>
            <a:picLocks/>
          </p:cNvPicPr>
          <p:nvPr/>
        </p:nvPicPr>
        <p:blipFill rotWithShape="1">
          <a:blip r:embed="rId16">
            <a:extLst>
              <a:ext uri="{28A0092B-C50C-407E-A947-70E740481C1C}">
                <a14:useLocalDpi xmlns:a14="http://schemas.microsoft.com/office/drawing/2010/main" val="0"/>
              </a:ext>
            </a:extLst>
          </a:blip>
          <a:srcRect t="1787"/>
          <a:stretch/>
        </p:blipFill>
        <p:spPr>
          <a:xfrm>
            <a:off x="3218842" y="8203189"/>
            <a:ext cx="1138694" cy="669380"/>
          </a:xfrm>
          <a:prstGeom prst="rect">
            <a:avLst/>
          </a:prstGeom>
          <a:ln w="6350">
            <a:solidFill>
              <a:schemeClr val="bg1">
                <a:lumMod val="95000"/>
              </a:schemeClr>
            </a:solidFill>
          </a:ln>
        </p:spPr>
      </p:pic>
      <p:pic>
        <p:nvPicPr>
          <p:cNvPr id="28" name="Picture 27">
            <a:extLst>
              <a:ext uri="{FF2B5EF4-FFF2-40B4-BE49-F238E27FC236}">
                <a16:creationId xmlns:a16="http://schemas.microsoft.com/office/drawing/2014/main" id="{DE6F7F19-6325-9F38-9C77-D8E83953ED7E}"/>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1811507" y="8203189"/>
            <a:ext cx="1138694" cy="666553"/>
          </a:xfrm>
          <a:prstGeom prst="rect">
            <a:avLst/>
          </a:prstGeom>
          <a:ln w="6350">
            <a:solidFill>
              <a:schemeClr val="bg1">
                <a:lumMod val="95000"/>
              </a:schemeClr>
            </a:solidFill>
          </a:ln>
        </p:spPr>
      </p:pic>
      <p:pic>
        <p:nvPicPr>
          <p:cNvPr id="27" name="Picture 26">
            <a:extLst>
              <a:ext uri="{FF2B5EF4-FFF2-40B4-BE49-F238E27FC236}">
                <a16:creationId xmlns:a16="http://schemas.microsoft.com/office/drawing/2014/main" id="{33F1FC6C-218D-EC9E-0F60-D0FD0B264A5D}"/>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4628474" y="8203189"/>
            <a:ext cx="1138694" cy="666553"/>
          </a:xfrm>
          <a:prstGeom prst="rect">
            <a:avLst/>
          </a:prstGeom>
          <a:ln w="6350">
            <a:solidFill>
              <a:schemeClr val="bg1">
                <a:lumMod val="95000"/>
              </a:schemeClr>
            </a:solidFill>
          </a:ln>
        </p:spPr>
      </p:pic>
      <p:pic>
        <p:nvPicPr>
          <p:cNvPr id="14" name="Picture 13">
            <a:extLst>
              <a:ext uri="{FF2B5EF4-FFF2-40B4-BE49-F238E27FC236}">
                <a16:creationId xmlns:a16="http://schemas.microsoft.com/office/drawing/2014/main" id="{DDD66BDE-627B-992B-95BA-C3DF24CCA885}"/>
              </a:ext>
            </a:extLst>
          </p:cNvPr>
          <p:cNvPicPr>
            <a:picLocks/>
          </p:cNvPicPr>
          <p:nvPr/>
        </p:nvPicPr>
        <p:blipFill>
          <a:blip r:embed="rId19">
            <a:extLst>
              <a:ext uri="{28A0092B-C50C-407E-A947-70E740481C1C}">
                <a14:useLocalDpi xmlns:a14="http://schemas.microsoft.com/office/drawing/2010/main" val="0"/>
              </a:ext>
            </a:extLst>
          </a:blip>
          <a:stretch>
            <a:fillRect/>
          </a:stretch>
        </p:blipFill>
        <p:spPr>
          <a:xfrm>
            <a:off x="3218842" y="9142672"/>
            <a:ext cx="1138694" cy="666553"/>
          </a:xfrm>
          <a:prstGeom prst="rect">
            <a:avLst/>
          </a:prstGeom>
          <a:ln w="6350">
            <a:solidFill>
              <a:schemeClr val="bg1">
                <a:lumMod val="95000"/>
              </a:schemeClr>
            </a:solidFill>
          </a:ln>
        </p:spPr>
      </p:pic>
      <p:pic>
        <p:nvPicPr>
          <p:cNvPr id="26" name="Picture 25">
            <a:extLst>
              <a:ext uri="{FF2B5EF4-FFF2-40B4-BE49-F238E27FC236}">
                <a16:creationId xmlns:a16="http://schemas.microsoft.com/office/drawing/2014/main" id="{796781BC-D1B8-3226-0F2A-DF54A720C5AD}"/>
              </a:ext>
            </a:extLst>
          </p:cNvPr>
          <p:cNvPicPr>
            <a:picLocks/>
          </p:cNvPicPr>
          <p:nvPr/>
        </p:nvPicPr>
        <p:blipFill>
          <a:blip r:embed="rId20">
            <a:extLst>
              <a:ext uri="{28A0092B-C50C-407E-A947-70E740481C1C}">
                <a14:useLocalDpi xmlns:a14="http://schemas.microsoft.com/office/drawing/2010/main" val="0"/>
              </a:ext>
            </a:extLst>
          </a:blip>
          <a:stretch>
            <a:fillRect/>
          </a:stretch>
        </p:blipFill>
        <p:spPr>
          <a:xfrm>
            <a:off x="1811507" y="9142672"/>
            <a:ext cx="1138694" cy="666553"/>
          </a:xfrm>
          <a:prstGeom prst="rect">
            <a:avLst/>
          </a:prstGeom>
          <a:ln w="6350">
            <a:solidFill>
              <a:schemeClr val="bg1">
                <a:lumMod val="95000"/>
              </a:schemeClr>
            </a:solidFill>
          </a:ln>
        </p:spPr>
      </p:pic>
      <p:pic>
        <p:nvPicPr>
          <p:cNvPr id="29" name="Picture 28">
            <a:extLst>
              <a:ext uri="{FF2B5EF4-FFF2-40B4-BE49-F238E27FC236}">
                <a16:creationId xmlns:a16="http://schemas.microsoft.com/office/drawing/2014/main" id="{F58174C1-6AEF-9B08-980E-FBF667B18E3C}"/>
              </a:ext>
            </a:extLst>
          </p:cNvPr>
          <p:cNvPicPr>
            <a:picLocks/>
          </p:cNvPicPr>
          <p:nvPr/>
        </p:nvPicPr>
        <p:blipFill>
          <a:blip r:embed="rId21">
            <a:extLst>
              <a:ext uri="{28A0092B-C50C-407E-A947-70E740481C1C}">
                <a14:useLocalDpi xmlns:a14="http://schemas.microsoft.com/office/drawing/2010/main" val="0"/>
              </a:ext>
            </a:extLst>
          </a:blip>
          <a:stretch>
            <a:fillRect/>
          </a:stretch>
        </p:blipFill>
        <p:spPr>
          <a:xfrm>
            <a:off x="4628474" y="9142672"/>
            <a:ext cx="1138694" cy="666553"/>
          </a:xfrm>
          <a:prstGeom prst="rect">
            <a:avLst/>
          </a:prstGeom>
          <a:ln w="6350">
            <a:solidFill>
              <a:schemeClr val="bg1">
                <a:lumMod val="95000"/>
              </a:schemeClr>
            </a:solidFill>
          </a:ln>
        </p:spPr>
      </p:pic>
      <p:pic>
        <p:nvPicPr>
          <p:cNvPr id="31" name="Picture 30">
            <a:extLst>
              <a:ext uri="{FF2B5EF4-FFF2-40B4-BE49-F238E27FC236}">
                <a16:creationId xmlns:a16="http://schemas.microsoft.com/office/drawing/2014/main" id="{9BD22DDE-8540-53FC-1D6F-8610A2E43236}"/>
              </a:ext>
            </a:extLst>
          </p:cNvPr>
          <p:cNvPicPr>
            <a:picLocks/>
          </p:cNvPicPr>
          <p:nvPr/>
        </p:nvPicPr>
        <p:blipFill>
          <a:blip r:embed="rId22">
            <a:extLst>
              <a:ext uri="{28A0092B-C50C-407E-A947-70E740481C1C}">
                <a14:useLocalDpi xmlns:a14="http://schemas.microsoft.com/office/drawing/2010/main" val="0"/>
              </a:ext>
            </a:extLst>
          </a:blip>
          <a:stretch>
            <a:fillRect/>
          </a:stretch>
        </p:blipFill>
        <p:spPr>
          <a:xfrm>
            <a:off x="3218842" y="10079329"/>
            <a:ext cx="1138694" cy="669380"/>
          </a:xfrm>
          <a:prstGeom prst="rect">
            <a:avLst/>
          </a:prstGeom>
          <a:ln w="6350">
            <a:solidFill>
              <a:schemeClr val="bg1">
                <a:lumMod val="95000"/>
              </a:schemeClr>
            </a:solidFill>
          </a:ln>
        </p:spPr>
      </p:pic>
      <p:pic>
        <p:nvPicPr>
          <p:cNvPr id="30" name="Picture 29">
            <a:extLst>
              <a:ext uri="{FF2B5EF4-FFF2-40B4-BE49-F238E27FC236}">
                <a16:creationId xmlns:a16="http://schemas.microsoft.com/office/drawing/2014/main" id="{3375842E-AC7B-A215-E4A7-3A5FAA8BA071}"/>
              </a:ext>
            </a:extLst>
          </p:cNvPr>
          <p:cNvPicPr>
            <a:picLocks/>
          </p:cNvPicPr>
          <p:nvPr/>
        </p:nvPicPr>
        <p:blipFill>
          <a:blip r:embed="rId23">
            <a:extLst>
              <a:ext uri="{28A0092B-C50C-407E-A947-70E740481C1C}">
                <a14:useLocalDpi xmlns:a14="http://schemas.microsoft.com/office/drawing/2010/main" val="0"/>
              </a:ext>
            </a:extLst>
          </a:blip>
          <a:stretch>
            <a:fillRect/>
          </a:stretch>
        </p:blipFill>
        <p:spPr>
          <a:xfrm>
            <a:off x="1811507" y="10079329"/>
            <a:ext cx="1138694" cy="669380"/>
          </a:xfrm>
          <a:prstGeom prst="rect">
            <a:avLst/>
          </a:prstGeom>
          <a:ln w="6350">
            <a:solidFill>
              <a:schemeClr val="bg1">
                <a:lumMod val="95000"/>
              </a:schemeClr>
            </a:solidFill>
          </a:ln>
        </p:spPr>
      </p:pic>
      <p:pic>
        <p:nvPicPr>
          <p:cNvPr id="32" name="Picture 31">
            <a:extLst>
              <a:ext uri="{FF2B5EF4-FFF2-40B4-BE49-F238E27FC236}">
                <a16:creationId xmlns:a16="http://schemas.microsoft.com/office/drawing/2014/main" id="{D03F4945-E9AA-094B-11C1-4AB25916E4E6}"/>
              </a:ext>
            </a:extLst>
          </p:cNvPr>
          <p:cNvPicPr>
            <a:picLocks/>
          </p:cNvPicPr>
          <p:nvPr/>
        </p:nvPicPr>
        <p:blipFill>
          <a:blip r:embed="rId24">
            <a:extLst>
              <a:ext uri="{28A0092B-C50C-407E-A947-70E740481C1C}">
                <a14:useLocalDpi xmlns:a14="http://schemas.microsoft.com/office/drawing/2010/main" val="0"/>
              </a:ext>
            </a:extLst>
          </a:blip>
          <a:stretch>
            <a:fillRect/>
          </a:stretch>
        </p:blipFill>
        <p:spPr>
          <a:xfrm>
            <a:off x="4628474" y="10079329"/>
            <a:ext cx="1138694" cy="669380"/>
          </a:xfrm>
          <a:prstGeom prst="rect">
            <a:avLst/>
          </a:prstGeom>
          <a:ln w="6350">
            <a:solidFill>
              <a:schemeClr val="bg1">
                <a:lumMod val="95000"/>
              </a:schemeClr>
            </a:solidFill>
          </a:ln>
        </p:spPr>
      </p:pic>
      <p:pic>
        <p:nvPicPr>
          <p:cNvPr id="20" name="Picture 19">
            <a:extLst>
              <a:ext uri="{FF2B5EF4-FFF2-40B4-BE49-F238E27FC236}">
                <a16:creationId xmlns:a16="http://schemas.microsoft.com/office/drawing/2014/main" id="{40223608-6095-13A4-8C21-58A887F000F8}"/>
              </a:ext>
            </a:extLst>
          </p:cNvPr>
          <p:cNvPicPr>
            <a:picLocks/>
          </p:cNvPicPr>
          <p:nvPr/>
        </p:nvPicPr>
        <p:blipFill>
          <a:blip r:embed="rId25">
            <a:extLst>
              <a:ext uri="{28A0092B-C50C-407E-A947-70E740481C1C}">
                <a14:useLocalDpi xmlns:a14="http://schemas.microsoft.com/office/drawing/2010/main" val="0"/>
              </a:ext>
            </a:extLst>
          </a:blip>
          <a:stretch>
            <a:fillRect/>
          </a:stretch>
        </p:blipFill>
        <p:spPr>
          <a:xfrm>
            <a:off x="3218842" y="5384738"/>
            <a:ext cx="1138694" cy="666553"/>
          </a:xfrm>
          <a:prstGeom prst="rect">
            <a:avLst/>
          </a:prstGeom>
          <a:ln w="6350">
            <a:solidFill>
              <a:schemeClr val="bg1">
                <a:lumMod val="95000"/>
              </a:schemeClr>
            </a:solidFill>
          </a:ln>
        </p:spPr>
      </p:pic>
      <p:pic>
        <p:nvPicPr>
          <p:cNvPr id="22" name="Picture 21">
            <a:extLst>
              <a:ext uri="{FF2B5EF4-FFF2-40B4-BE49-F238E27FC236}">
                <a16:creationId xmlns:a16="http://schemas.microsoft.com/office/drawing/2014/main" id="{3E7D9D22-CE59-99CF-B7F4-FA00E7B81D99}"/>
              </a:ext>
            </a:extLst>
          </p:cNvPr>
          <p:cNvPicPr>
            <a:picLocks/>
          </p:cNvPicPr>
          <p:nvPr/>
        </p:nvPicPr>
        <p:blipFill rotWithShape="1">
          <a:blip r:embed="rId26">
            <a:extLst>
              <a:ext uri="{28A0092B-C50C-407E-A947-70E740481C1C}">
                <a14:useLocalDpi xmlns:a14="http://schemas.microsoft.com/office/drawing/2010/main" val="0"/>
              </a:ext>
            </a:extLst>
          </a:blip>
          <a:srcRect t="1828"/>
          <a:stretch/>
        </p:blipFill>
        <p:spPr>
          <a:xfrm>
            <a:off x="1811507" y="5384738"/>
            <a:ext cx="1138694" cy="669380"/>
          </a:xfrm>
          <a:prstGeom prst="rect">
            <a:avLst/>
          </a:prstGeom>
          <a:ln w="6350">
            <a:solidFill>
              <a:schemeClr val="bg1">
                <a:lumMod val="95000"/>
              </a:schemeClr>
            </a:solidFill>
          </a:ln>
        </p:spPr>
      </p:pic>
      <p:pic>
        <p:nvPicPr>
          <p:cNvPr id="34" name="Picture 33">
            <a:extLst>
              <a:ext uri="{FF2B5EF4-FFF2-40B4-BE49-F238E27FC236}">
                <a16:creationId xmlns:a16="http://schemas.microsoft.com/office/drawing/2014/main" id="{3A2AC451-C6F2-81EC-1C15-BD8AEEE32158}"/>
              </a:ext>
            </a:extLst>
          </p:cNvPr>
          <p:cNvPicPr>
            <a:picLocks/>
          </p:cNvPicPr>
          <p:nvPr/>
        </p:nvPicPr>
        <p:blipFill>
          <a:blip r:embed="rId27">
            <a:extLst>
              <a:ext uri="{28A0092B-C50C-407E-A947-70E740481C1C}">
                <a14:useLocalDpi xmlns:a14="http://schemas.microsoft.com/office/drawing/2010/main" val="0"/>
              </a:ext>
            </a:extLst>
          </a:blip>
          <a:stretch>
            <a:fillRect/>
          </a:stretch>
        </p:blipFill>
        <p:spPr>
          <a:xfrm>
            <a:off x="4628474" y="5384738"/>
            <a:ext cx="1138694" cy="669380"/>
          </a:xfrm>
          <a:prstGeom prst="rect">
            <a:avLst/>
          </a:prstGeom>
          <a:ln w="6350">
            <a:solidFill>
              <a:schemeClr val="bg1">
                <a:lumMod val="95000"/>
              </a:schemeClr>
            </a:solidFill>
          </a:ln>
        </p:spPr>
      </p:pic>
      <p:pic>
        <p:nvPicPr>
          <p:cNvPr id="18" name="Picture 17">
            <a:extLst>
              <a:ext uri="{FF2B5EF4-FFF2-40B4-BE49-F238E27FC236}">
                <a16:creationId xmlns:a16="http://schemas.microsoft.com/office/drawing/2014/main" id="{B4859867-DBE2-ED5E-84B1-9837C7E1BD6D}"/>
              </a:ext>
            </a:extLst>
          </p:cNvPr>
          <p:cNvPicPr>
            <a:picLocks/>
          </p:cNvPicPr>
          <p:nvPr/>
        </p:nvPicPr>
        <p:blipFill>
          <a:blip r:embed="rId28">
            <a:extLst>
              <a:ext uri="{28A0092B-C50C-407E-A947-70E740481C1C}">
                <a14:useLocalDpi xmlns:a14="http://schemas.microsoft.com/office/drawing/2010/main" val="0"/>
              </a:ext>
            </a:extLst>
          </a:blip>
          <a:stretch>
            <a:fillRect/>
          </a:stretch>
        </p:blipFill>
        <p:spPr>
          <a:xfrm>
            <a:off x="3218842" y="11021641"/>
            <a:ext cx="1138694" cy="666553"/>
          </a:xfrm>
          <a:prstGeom prst="rect">
            <a:avLst/>
          </a:prstGeom>
          <a:ln w="6350">
            <a:solidFill>
              <a:schemeClr val="bg1">
                <a:lumMod val="95000"/>
              </a:schemeClr>
            </a:solidFill>
          </a:ln>
        </p:spPr>
      </p:pic>
      <p:pic>
        <p:nvPicPr>
          <p:cNvPr id="33" name="Picture 32">
            <a:extLst>
              <a:ext uri="{FF2B5EF4-FFF2-40B4-BE49-F238E27FC236}">
                <a16:creationId xmlns:a16="http://schemas.microsoft.com/office/drawing/2014/main" id="{8B7C13A5-6D1E-6047-7365-5A9C145CF6F9}"/>
              </a:ext>
            </a:extLst>
          </p:cNvPr>
          <p:cNvPicPr>
            <a:picLocks/>
          </p:cNvPicPr>
          <p:nvPr/>
        </p:nvPicPr>
        <p:blipFill>
          <a:blip r:embed="rId29">
            <a:extLst>
              <a:ext uri="{28A0092B-C50C-407E-A947-70E740481C1C}">
                <a14:useLocalDpi xmlns:a14="http://schemas.microsoft.com/office/drawing/2010/main" val="0"/>
              </a:ext>
            </a:extLst>
          </a:blip>
          <a:stretch>
            <a:fillRect/>
          </a:stretch>
        </p:blipFill>
        <p:spPr>
          <a:xfrm>
            <a:off x="1811507" y="11018814"/>
            <a:ext cx="1138694" cy="669380"/>
          </a:xfrm>
          <a:prstGeom prst="rect">
            <a:avLst/>
          </a:prstGeom>
          <a:ln w="6350">
            <a:solidFill>
              <a:schemeClr val="bg1">
                <a:lumMod val="95000"/>
              </a:schemeClr>
            </a:solidFill>
          </a:ln>
        </p:spPr>
      </p:pic>
      <p:pic>
        <p:nvPicPr>
          <p:cNvPr id="35" name="Picture 34">
            <a:extLst>
              <a:ext uri="{FF2B5EF4-FFF2-40B4-BE49-F238E27FC236}">
                <a16:creationId xmlns:a16="http://schemas.microsoft.com/office/drawing/2014/main" id="{4734C9E2-E884-9590-4DA6-22FF9AF5F1D8}"/>
              </a:ext>
            </a:extLst>
          </p:cNvPr>
          <p:cNvPicPr>
            <a:picLocks/>
          </p:cNvPicPr>
          <p:nvPr/>
        </p:nvPicPr>
        <p:blipFill>
          <a:blip r:embed="rId30">
            <a:extLst>
              <a:ext uri="{28A0092B-C50C-407E-A947-70E740481C1C}">
                <a14:useLocalDpi xmlns:a14="http://schemas.microsoft.com/office/drawing/2010/main" val="0"/>
              </a:ext>
            </a:extLst>
          </a:blip>
          <a:stretch>
            <a:fillRect/>
          </a:stretch>
        </p:blipFill>
        <p:spPr>
          <a:xfrm>
            <a:off x="4628474" y="11018814"/>
            <a:ext cx="1138694" cy="669380"/>
          </a:xfrm>
          <a:prstGeom prst="rect">
            <a:avLst/>
          </a:prstGeom>
          <a:ln w="6350">
            <a:solidFill>
              <a:schemeClr val="bg1">
                <a:lumMod val="95000"/>
              </a:schemeClr>
            </a:solidFill>
          </a:ln>
        </p:spPr>
      </p:pic>
      <p:sp>
        <p:nvSpPr>
          <p:cNvPr id="51" name="Oval 50">
            <a:extLst>
              <a:ext uri="{FF2B5EF4-FFF2-40B4-BE49-F238E27FC236}">
                <a16:creationId xmlns:a16="http://schemas.microsoft.com/office/drawing/2014/main" id="{1BB51906-C62C-916D-9E24-C76096181D35}"/>
              </a:ext>
            </a:extLst>
          </p:cNvPr>
          <p:cNvSpPr/>
          <p:nvPr/>
        </p:nvSpPr>
        <p:spPr>
          <a:xfrm>
            <a:off x="9398179" y="3839047"/>
            <a:ext cx="1333382" cy="1333382"/>
          </a:xfrm>
          <a:prstGeom prst="ellipse">
            <a:avLst/>
          </a:prstGeom>
          <a:blipFill>
            <a:blip r:embed="rId3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9" descr="Chart, bubble chart&#10;&#10;Description automatically generated">
            <a:extLst>
              <a:ext uri="{FF2B5EF4-FFF2-40B4-BE49-F238E27FC236}">
                <a16:creationId xmlns:a16="http://schemas.microsoft.com/office/drawing/2014/main" id="{27CF0C8C-4F2D-3B85-04EA-C04951127D08}"/>
              </a:ext>
            </a:extLst>
          </p:cNvPr>
          <p:cNvPicPr>
            <a:picLocks noChangeAspect="1"/>
          </p:cNvPicPr>
          <p:nvPr/>
        </p:nvPicPr>
        <p:blipFill rotWithShape="1">
          <a:blip r:embed="rId3"/>
          <a:srcRect l="1" r="51167" b="82046"/>
          <a:stretch/>
        </p:blipFill>
        <p:spPr>
          <a:xfrm>
            <a:off x="13120968" y="11622543"/>
            <a:ext cx="7471924" cy="1653479"/>
          </a:xfrm>
          <a:prstGeom prst="rect">
            <a:avLst/>
          </a:prstGeom>
        </p:spPr>
      </p:pic>
      <p:sp>
        <p:nvSpPr>
          <p:cNvPr id="4" name="TextBox 3">
            <a:extLst>
              <a:ext uri="{FF2B5EF4-FFF2-40B4-BE49-F238E27FC236}">
                <a16:creationId xmlns:a16="http://schemas.microsoft.com/office/drawing/2014/main" id="{8FC60A44-0467-84A5-414F-DA22F901315B}"/>
              </a:ext>
            </a:extLst>
          </p:cNvPr>
          <p:cNvSpPr txBox="1"/>
          <p:nvPr/>
        </p:nvSpPr>
        <p:spPr>
          <a:xfrm>
            <a:off x="15982287" y="12156894"/>
            <a:ext cx="4610605" cy="584775"/>
          </a:xfrm>
          <a:prstGeom prst="rect">
            <a:avLst/>
          </a:prstGeom>
          <a:noFill/>
        </p:spPr>
        <p:txBody>
          <a:bodyPr wrap="square" rtlCol="0">
            <a:spAutoFit/>
          </a:bodyPr>
          <a:lstStyle/>
          <a:p>
            <a:r>
              <a:rPr lang="en-IE" sz="3200" b="1" dirty="0">
                <a:solidFill>
                  <a:srgbClr val="002060"/>
                </a:solidFill>
              </a:rPr>
              <a:t>European Credit Agencies</a:t>
            </a:r>
          </a:p>
        </p:txBody>
      </p:sp>
    </p:spTree>
    <p:extLst>
      <p:ext uri="{BB962C8B-B14F-4D97-AF65-F5344CB8AC3E}">
        <p14:creationId xmlns:p14="http://schemas.microsoft.com/office/powerpoint/2010/main" val="344957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Circuit board">
            <a:extLst>
              <a:ext uri="{FF2B5EF4-FFF2-40B4-BE49-F238E27FC236}">
                <a16:creationId xmlns:a16="http://schemas.microsoft.com/office/drawing/2014/main" id="{C64BCBC5-B5A4-23B8-65BD-1441BAA77F9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856" r="20856"/>
          <a:stretch>
            <a:fillRect/>
          </a:stretch>
        </p:blipFill>
        <p:spPr/>
      </p:pic>
      <p:graphicFrame>
        <p:nvGraphicFramePr>
          <p:cNvPr id="5" name="Content Placeholder 4">
            <a:extLst>
              <a:ext uri="{FF2B5EF4-FFF2-40B4-BE49-F238E27FC236}">
                <a16:creationId xmlns:a16="http://schemas.microsoft.com/office/drawing/2014/main" id="{FA424B52-1BC4-0314-EAEF-234223F5AD52}"/>
              </a:ext>
            </a:extLst>
          </p:cNvPr>
          <p:cNvGraphicFramePr>
            <a:graphicFrameLocks noGrp="1"/>
          </p:cNvGraphicFramePr>
          <p:nvPr>
            <p:ph sz="half" idx="1"/>
            <p:extLst>
              <p:ext uri="{D42A27DB-BD31-4B8C-83A1-F6EECF244321}">
                <p14:modId xmlns:p14="http://schemas.microsoft.com/office/powerpoint/2010/main" val="1118887751"/>
              </p:ext>
            </p:extLst>
          </p:nvPr>
        </p:nvGraphicFramePr>
        <p:xfrm>
          <a:off x="4703771" y="2017059"/>
          <a:ext cx="15284231" cy="105693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7AE938AD-209E-6361-8164-DB588BCF4420}"/>
              </a:ext>
            </a:extLst>
          </p:cNvPr>
          <p:cNvSpPr txBox="1"/>
          <p:nvPr/>
        </p:nvSpPr>
        <p:spPr>
          <a:xfrm>
            <a:off x="618565" y="295835"/>
            <a:ext cx="7853082" cy="830997"/>
          </a:xfrm>
          <a:prstGeom prst="rect">
            <a:avLst/>
          </a:prstGeom>
          <a:noFill/>
        </p:spPr>
        <p:txBody>
          <a:bodyPr wrap="square" rtlCol="0">
            <a:spAutoFit/>
          </a:bodyPr>
          <a:lstStyle/>
          <a:p>
            <a:r>
              <a:rPr lang="en-GB" sz="4800" b="1" dirty="0">
                <a:solidFill>
                  <a:schemeClr val="bg1"/>
                </a:solidFill>
              </a:rPr>
              <a:t>COORDINATION PLATFORMS</a:t>
            </a:r>
            <a:endParaRPr lang="en-IE" sz="4800" b="1" dirty="0">
              <a:solidFill>
                <a:schemeClr val="bg1"/>
              </a:solidFill>
            </a:endParaRPr>
          </a:p>
        </p:txBody>
      </p:sp>
    </p:spTree>
    <p:extLst>
      <p:ext uri="{BB962C8B-B14F-4D97-AF65-F5344CB8AC3E}">
        <p14:creationId xmlns:p14="http://schemas.microsoft.com/office/powerpoint/2010/main" val="323030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16DC7C-D757-4312-B1AB-5A66321728FB}"/>
              </a:ext>
            </a:extLst>
          </p:cNvPr>
          <p:cNvPicPr>
            <a:picLocks noChangeAspect="1"/>
          </p:cNvPicPr>
          <p:nvPr/>
        </p:nvPicPr>
        <p:blipFill rotWithShape="1">
          <a:blip r:embed="rId3"/>
          <a:srcRect t="25740" r="1523" b="2785"/>
          <a:stretch/>
        </p:blipFill>
        <p:spPr>
          <a:xfrm>
            <a:off x="14630400" y="3759291"/>
            <a:ext cx="9693275" cy="7464166"/>
          </a:xfrm>
          <a:prstGeom prst="rect">
            <a:avLst/>
          </a:prstGeom>
        </p:spPr>
      </p:pic>
      <p:sp>
        <p:nvSpPr>
          <p:cNvPr id="6" name="Title 5"/>
          <p:cNvSpPr>
            <a:spLocks noGrp="1"/>
          </p:cNvSpPr>
          <p:nvPr>
            <p:ph type="ctrTitle"/>
          </p:nvPr>
        </p:nvSpPr>
        <p:spPr>
          <a:xfrm>
            <a:off x="3338172" y="352219"/>
            <a:ext cx="18242756" cy="1678402"/>
          </a:xfrm>
        </p:spPr>
        <p:txBody>
          <a:bodyPr/>
          <a:lstStyle/>
          <a:p>
            <a:pPr algn="ctr"/>
            <a:r>
              <a:rPr kumimoji="0" lang="en-GB" sz="5400" b="1" i="0" u="none" strike="noStrike" kern="1200" cap="none" spc="0" normalizeH="0" baseline="0" noProof="0" dirty="0">
                <a:ln>
                  <a:noFill/>
                </a:ln>
                <a:solidFill>
                  <a:srgbClr val="FFFF00"/>
                </a:solidFill>
                <a:effectLst/>
                <a:uLnTx/>
                <a:uFillTx/>
                <a:latin typeface="Times New Roman" panose="02020603050405020304" pitchFamily="18" charset="0"/>
                <a:ea typeface="Noto Sans"/>
                <a:cs typeface="Times New Roman" panose="02020603050405020304" pitchFamily="18" charset="0"/>
              </a:rPr>
              <a:t>Team Europe: implementing Global Gateway </a:t>
            </a:r>
            <a:endParaRPr lang="en-GB" sz="60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type="subTitle" idx="1"/>
          </p:nvPr>
        </p:nvSpPr>
        <p:spPr>
          <a:xfrm>
            <a:off x="430880" y="4621921"/>
            <a:ext cx="14283462" cy="7244398"/>
          </a:xfrm>
        </p:spPr>
        <p:txBody>
          <a:bodyPr vert="horz" lIns="91440" tIns="45720" rIns="91440" bIns="45720" rtlCol="0" anchor="t">
            <a:no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Transformational potential and impact</a:t>
            </a:r>
          </a:p>
          <a:p>
            <a:pPr marL="1749475" lvl="2" indent="-418658" algn="just" defTabSz="914400">
              <a:lnSpc>
                <a:spcPct val="100000"/>
              </a:lnSpc>
              <a:spcBef>
                <a:spcPts val="0"/>
              </a:spcBef>
              <a:buFont typeface="Wingdings" panose="05000000000000000000" pitchFamily="2" charset="2"/>
              <a:buChar char="§"/>
              <a:defRPr/>
            </a:pP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In line with EU policy priorities, NDICI targets &amp;                national development plans</a:t>
            </a:r>
          </a:p>
          <a:p>
            <a:pPr marL="1592478" lvl="2" indent="-261661" algn="just" defTabSz="914400">
              <a:lnSpc>
                <a:spcPct val="100000"/>
              </a:lnSpc>
              <a:spcBef>
                <a:spcPts val="0"/>
              </a:spcBef>
              <a:buFont typeface="Wingdings" panose="05000000000000000000" pitchFamily="2" charset="2"/>
              <a:buChar char="§"/>
              <a:defRPr/>
            </a:pP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Tackling major development bottlenecks</a:t>
            </a:r>
          </a:p>
          <a:p>
            <a:pPr marL="680319" marR="0" lvl="1" indent="-261661"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40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European approach</a:t>
            </a:r>
          </a:p>
          <a:p>
            <a:pPr marL="1749475" lvl="2" indent="-418658" algn="just" defTabSz="914400">
              <a:lnSpc>
                <a:spcPct val="100000"/>
              </a:lnSpc>
              <a:spcBef>
                <a:spcPts val="0"/>
              </a:spcBef>
              <a:buFont typeface="Wingdings" panose="05000000000000000000" pitchFamily="2" charset="2"/>
              <a:buChar char="§"/>
              <a:defRPr/>
            </a:pP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At least 3 TE members financially involved </a:t>
            </a:r>
          </a:p>
          <a:p>
            <a:pPr marL="1749475" lvl="2" indent="-418658" algn="just" defTabSz="914400">
              <a:lnSpc>
                <a:spcPct val="100000"/>
              </a:lnSpc>
              <a:spcBef>
                <a:spcPts val="0"/>
              </a:spcBef>
              <a:buFont typeface="Wingdings" panose="05000000000000000000" pitchFamily="2" charset="2"/>
              <a:buChar char="§"/>
              <a:defRPr/>
            </a:pP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Inclusive approach </a:t>
            </a:r>
          </a:p>
          <a:p>
            <a:pPr marL="837316" marR="0" lvl="1" indent="-418658"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40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Right mix of modalities, tools, expertise</a:t>
            </a:r>
          </a:p>
          <a:p>
            <a:pPr marL="1749475" lvl="2" indent="-418658" algn="just" defTabSz="914400">
              <a:lnSpc>
                <a:spcPct val="100000"/>
              </a:lnSpc>
              <a:spcBef>
                <a:spcPts val="0"/>
              </a:spcBef>
              <a:buFont typeface="Wingdings" panose="05000000000000000000" pitchFamily="2" charset="2"/>
              <a:buChar char="§"/>
              <a:defRPr/>
            </a:pP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Building a unique European offer, w/ ‘sustainability’ label at its core</a:t>
            </a:r>
          </a:p>
        </p:txBody>
      </p:sp>
      <p:sp>
        <p:nvSpPr>
          <p:cNvPr id="7" name="Title 1">
            <a:extLst>
              <a:ext uri="{FF2B5EF4-FFF2-40B4-BE49-F238E27FC236}">
                <a16:creationId xmlns:a16="http://schemas.microsoft.com/office/drawing/2014/main" id="{929BD399-1515-4409-94B9-046A046D8EEE}"/>
              </a:ext>
            </a:extLst>
          </p:cNvPr>
          <p:cNvSpPr txBox="1">
            <a:spLocks/>
          </p:cNvSpPr>
          <p:nvPr/>
        </p:nvSpPr>
        <p:spPr>
          <a:xfrm>
            <a:off x="2320496" y="2935498"/>
            <a:ext cx="8095713" cy="1211367"/>
          </a:xfrm>
          <a:prstGeom prst="rect">
            <a:avLst/>
          </a:prstGeom>
        </p:spPr>
        <p:txBody>
          <a:bodyPr vert="horz" lIns="91440" tIns="45720" rIns="91440" bIns="45720" rtlCol="0" anchor="ctr">
            <a:noAutofit/>
          </a:bodyPr>
          <a:lstStyle>
            <a:lvl1pPr algn="l" defTabSz="1824319" rtl="0" eaLnBrk="1" latinLnBrk="0" hangingPunct="1">
              <a:lnSpc>
                <a:spcPct val="90000"/>
              </a:lnSpc>
              <a:spcBef>
                <a:spcPct val="0"/>
              </a:spcBef>
              <a:buNone/>
              <a:defRPr sz="9600" b="1" kern="1200">
                <a:solidFill>
                  <a:srgbClr val="18B8A6"/>
                </a:solidFill>
                <a:latin typeface="Arial" panose="020B0604020202020204" pitchFamily="34" charset="0"/>
                <a:ea typeface="Noto Sans" panose="020B0502040504020204" pitchFamily="34" charset="0"/>
                <a:cs typeface="Arial" panose="020B0604020202020204" pitchFamily="34" charset="0"/>
              </a:defRPr>
            </a:lvl1pPr>
          </a:lstStyle>
          <a:p>
            <a:pPr marL="0" marR="0" lvl="0" indent="0" algn="ctr" defTabSz="1824319" rtl="0" eaLnBrk="1" fontAlgn="auto" latinLnBrk="0" hangingPunct="1">
              <a:lnSpc>
                <a:spcPct val="90000"/>
              </a:lnSpc>
              <a:spcBef>
                <a:spcPct val="0"/>
              </a:spcBef>
              <a:spcAft>
                <a:spcPts val="0"/>
              </a:spcAft>
              <a:buClrTx/>
              <a:buSzTx/>
              <a:buFontTx/>
              <a:buNone/>
              <a:tabLst/>
              <a:defRPr/>
            </a:pPr>
            <a:r>
              <a:rPr kumimoji="0" lang="en-IE" sz="5400" b="1" i="0" u="none" strike="noStrike" kern="1200" cap="none" spc="0" normalizeH="0" baseline="0" noProof="0" dirty="0">
                <a:ln>
                  <a:noFill/>
                </a:ln>
                <a:solidFill>
                  <a:srgbClr val="FFFF00"/>
                </a:solidFill>
                <a:effectLst/>
                <a:uLnTx/>
                <a:uFillTx/>
                <a:latin typeface="Arial" panose="020B0604020202020204" pitchFamily="34" charset="0"/>
                <a:ea typeface="Noto Sans" panose="020B0502040504020204" pitchFamily="34" charset="0"/>
                <a:cs typeface="Arial" panose="020B0604020202020204" pitchFamily="34" charset="0"/>
              </a:rPr>
              <a:t>Team Europe Initiatives </a:t>
            </a:r>
            <a:endParaRPr kumimoji="0" lang="en-US" sz="5400" b="1" i="0" u="none" strike="noStrike" kern="1200" cap="none" spc="0" normalizeH="0" baseline="0" noProof="0" dirty="0">
              <a:ln>
                <a:noFill/>
              </a:ln>
              <a:solidFill>
                <a:srgbClr val="FFFF00"/>
              </a:solidFill>
              <a:effectLst/>
              <a:uLnTx/>
              <a:uFillTx/>
              <a:latin typeface="Arial" panose="020B0604020202020204" pitchFamily="34" charset="0"/>
              <a:ea typeface="Noto Sans" panose="020B0502040504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A47DBF0-F677-4617-82F7-0F2FACC1AC27}"/>
              </a:ext>
            </a:extLst>
          </p:cNvPr>
          <p:cNvSpPr txBox="1"/>
          <p:nvPr/>
        </p:nvSpPr>
        <p:spPr>
          <a:xfrm>
            <a:off x="12957717" y="12142381"/>
            <a:ext cx="1136595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C02"/>
                </a:solidFill>
                <a:effectLst/>
                <a:uLnTx/>
                <a:uFillTx/>
                <a:latin typeface="Noto Sans" panose="020B0802040504020204" pitchFamily="34" charset="0"/>
                <a:ea typeface="Noto Sans" panose="020B0802040504020204" pitchFamily="34" charset="0"/>
                <a:cs typeface="Noto Sans" panose="020B0802040504020204" pitchFamily="34" charset="0"/>
              </a:rPr>
              <a:t>#</a:t>
            </a:r>
            <a:r>
              <a:rPr kumimoji="0" lang="en-US" sz="5400" b="1" i="0" u="none" strike="noStrike" kern="1200" cap="none" spc="0" normalizeH="0" baseline="0" noProof="0" dirty="0">
                <a:ln>
                  <a:noFill/>
                </a:ln>
                <a:solidFill>
                  <a:srgbClr val="FFFF00"/>
                </a:solidFill>
                <a:effectLst/>
                <a:uLnTx/>
                <a:uFillTx/>
                <a:latin typeface="Noto Sans" panose="020B0802040504020204" pitchFamily="34" charset="0"/>
                <a:ea typeface="Noto Sans" panose="020B0802040504020204" pitchFamily="34" charset="0"/>
                <a:cs typeface="Noto Sans" panose="020B0802040504020204" pitchFamily="34" charset="0"/>
              </a:rPr>
              <a:t>Global Gateway #Team Europe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28363" y="2492543"/>
            <a:ext cx="13745375" cy="9649838"/>
          </a:xfrm>
          <a:prstGeom prst="rect">
            <a:avLst/>
          </a:prstGeom>
        </p:spPr>
      </p:pic>
    </p:spTree>
    <p:extLst>
      <p:ext uri="{BB962C8B-B14F-4D97-AF65-F5344CB8AC3E}">
        <p14:creationId xmlns:p14="http://schemas.microsoft.com/office/powerpoint/2010/main" val="334573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ocument 5">
            <a:extLst>
              <a:ext uri="{FF2B5EF4-FFF2-40B4-BE49-F238E27FC236}">
                <a16:creationId xmlns:a16="http://schemas.microsoft.com/office/drawing/2014/main" id="{F75E4C33-7D2F-AAB2-F57D-3906238B1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73192" y="0"/>
            <a:ext cx="6479979" cy="6800852"/>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3">
            <a:extLst>
              <a:ext uri="{FF2B5EF4-FFF2-40B4-BE49-F238E27FC236}">
                <a16:creationId xmlns:a16="http://schemas.microsoft.com/office/drawing/2014/main" id="{DC087EC1-13D3-7A8A-308E-2E3730911987}"/>
              </a:ext>
            </a:extLst>
          </p:cNvPr>
          <p:cNvSpPr txBox="1">
            <a:spLocks/>
          </p:cNvSpPr>
          <p:nvPr/>
        </p:nvSpPr>
        <p:spPr>
          <a:xfrm>
            <a:off x="1672252" y="342324"/>
            <a:ext cx="5666311" cy="4742296"/>
          </a:xfrm>
          <a:prstGeom prst="rect">
            <a:avLst/>
          </a:prstGeom>
        </p:spPr>
        <p:txBody>
          <a:bodyPr vert="horz" lIns="91440" tIns="45720" rIns="91440" bIns="45720" rtlCol="0" anchor="ctr">
            <a:normAutofit/>
          </a:bodyPr>
          <a:lstStyle>
            <a:lvl1pPr algn="l" defTabSz="1824319" rtl="0" eaLnBrk="1" latinLnBrk="0" hangingPunct="1">
              <a:lnSpc>
                <a:spcPct val="90000"/>
              </a:lnSpc>
              <a:spcBef>
                <a:spcPct val="0"/>
              </a:spcBef>
              <a:buNone/>
              <a:defRPr sz="6600" b="1" kern="1200">
                <a:solidFill>
                  <a:srgbClr val="1A53EA"/>
                </a:solidFill>
                <a:latin typeface="Arial" panose="020B0604020202020204" pitchFamily="34" charset="0"/>
                <a:ea typeface="Noto Sans" panose="020B0502040504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400" b="1" i="0" u="none" strike="noStrike" kern="1200" cap="none" spc="0" normalizeH="0" baseline="0" noProof="0" dirty="0">
                <a:ln>
                  <a:noFill/>
                </a:ln>
                <a:solidFill>
                  <a:srgbClr val="FFFFFF"/>
                </a:solidFill>
                <a:effectLst/>
                <a:uLnTx/>
                <a:uFillTx/>
                <a:latin typeface="Calibri Light" panose="020F0302020204030204"/>
                <a:ea typeface="Noto Sans" panose="020B0502040504020204" pitchFamily="34" charset="0"/>
                <a:cs typeface="Arial" panose="020B0604020202020204" pitchFamily="34" charset="0"/>
              </a:rPr>
              <a:t>Linkages TEI and the 2023 GG flagship projects</a:t>
            </a:r>
          </a:p>
        </p:txBody>
      </p:sp>
      <p:graphicFrame>
        <p:nvGraphicFramePr>
          <p:cNvPr id="2" name="Table 2">
            <a:extLst>
              <a:ext uri="{FF2B5EF4-FFF2-40B4-BE49-F238E27FC236}">
                <a16:creationId xmlns:a16="http://schemas.microsoft.com/office/drawing/2014/main" id="{6959530A-BE9B-585C-42A9-36A75CF8095E}"/>
              </a:ext>
            </a:extLst>
          </p:cNvPr>
          <p:cNvGraphicFramePr>
            <a:graphicFrameLocks noGrp="1"/>
          </p:cNvGraphicFramePr>
          <p:nvPr/>
        </p:nvGraphicFramePr>
        <p:xfrm>
          <a:off x="2448790" y="4502729"/>
          <a:ext cx="21161376" cy="8761255"/>
        </p:xfrm>
        <a:graphic>
          <a:graphicData uri="http://schemas.openxmlformats.org/drawingml/2006/table">
            <a:tbl>
              <a:tblPr firstRow="1" bandRow="1">
                <a:tableStyleId>{B301B821-A1FF-4177-AEE7-76D212191A09}</a:tableStyleId>
              </a:tblPr>
              <a:tblGrid>
                <a:gridCol w="3352271">
                  <a:extLst>
                    <a:ext uri="{9D8B030D-6E8A-4147-A177-3AD203B41FA5}">
                      <a16:colId xmlns:a16="http://schemas.microsoft.com/office/drawing/2014/main" val="786755491"/>
                    </a:ext>
                  </a:extLst>
                </a:gridCol>
                <a:gridCol w="3561821">
                  <a:extLst>
                    <a:ext uri="{9D8B030D-6E8A-4147-A177-3AD203B41FA5}">
                      <a16:colId xmlns:a16="http://schemas.microsoft.com/office/drawing/2014/main" val="1491116987"/>
                    </a:ext>
                  </a:extLst>
                </a:gridCol>
                <a:gridCol w="3561821">
                  <a:extLst>
                    <a:ext uri="{9D8B030D-6E8A-4147-A177-3AD203B41FA5}">
                      <a16:colId xmlns:a16="http://schemas.microsoft.com/office/drawing/2014/main" val="1346543808"/>
                    </a:ext>
                  </a:extLst>
                </a:gridCol>
                <a:gridCol w="3561821">
                  <a:extLst>
                    <a:ext uri="{9D8B030D-6E8A-4147-A177-3AD203B41FA5}">
                      <a16:colId xmlns:a16="http://schemas.microsoft.com/office/drawing/2014/main" val="1847609461"/>
                    </a:ext>
                  </a:extLst>
                </a:gridCol>
                <a:gridCol w="3561821">
                  <a:extLst>
                    <a:ext uri="{9D8B030D-6E8A-4147-A177-3AD203B41FA5}">
                      <a16:colId xmlns:a16="http://schemas.microsoft.com/office/drawing/2014/main" val="3242800525"/>
                    </a:ext>
                  </a:extLst>
                </a:gridCol>
                <a:gridCol w="3561821">
                  <a:extLst>
                    <a:ext uri="{9D8B030D-6E8A-4147-A177-3AD203B41FA5}">
                      <a16:colId xmlns:a16="http://schemas.microsoft.com/office/drawing/2014/main" val="2450496975"/>
                    </a:ext>
                  </a:extLst>
                </a:gridCol>
              </a:tblGrid>
              <a:tr h="1305290">
                <a:tc>
                  <a:txBody>
                    <a:bodyPr/>
                    <a:lstStyle/>
                    <a:p>
                      <a:pPr algn="ctr"/>
                      <a:endParaRPr lang="en-IE"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en-GB" dirty="0"/>
                        <a:t>DIGITAL</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en-GB" dirty="0"/>
                        <a:t>CLIMATE AND ENERGY</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en-GB" dirty="0"/>
                        <a:t>TRANSPORT</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en-IE" dirty="0"/>
                        <a:t>HEALTH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en-IE" dirty="0"/>
                        <a:t>EDUCATION &amp; RESEARCH</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50436152"/>
                  </a:ext>
                </a:extLst>
              </a:tr>
              <a:tr h="1305290">
                <a:tc>
                  <a:txBody>
                    <a:bodyPr/>
                    <a:lstStyle/>
                    <a:p>
                      <a:pPr algn="ctr"/>
                      <a:r>
                        <a:rPr lang="en-IE" b="1" dirty="0"/>
                        <a:t>AFRICA</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dirty="0"/>
                        <a:t>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3653613"/>
                  </a:ext>
                </a:extLst>
              </a:tr>
              <a:tr h="1305290">
                <a:tc>
                  <a:txBody>
                    <a:bodyPr/>
                    <a:lstStyle/>
                    <a:p>
                      <a:pPr algn="ctr"/>
                      <a:r>
                        <a:rPr lang="en-IE" b="1" dirty="0"/>
                        <a:t>LAC</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dirty="0">
                          <a:solidFill>
                            <a:schemeClr val="tx1"/>
                          </a:solidFill>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1175790"/>
                  </a:ext>
                </a:extLst>
              </a:tr>
              <a:tr h="1305290">
                <a:tc>
                  <a:txBody>
                    <a:bodyPr/>
                    <a:lstStyle/>
                    <a:p>
                      <a:pPr algn="ctr"/>
                      <a:r>
                        <a:rPr lang="en-IE" b="1" dirty="0"/>
                        <a:t>ASIA</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dirty="0"/>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3293486"/>
                  </a:ext>
                </a:extLst>
              </a:tr>
              <a:tr h="1435947">
                <a:tc>
                  <a:txBody>
                    <a:bodyPr/>
                    <a:lstStyle/>
                    <a:p>
                      <a:pPr algn="ctr"/>
                      <a:r>
                        <a:rPr lang="en-IE" b="1" dirty="0"/>
                        <a:t>NEAR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IE"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IE"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IE"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IE"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IE" dirty="0"/>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689557011"/>
                  </a:ext>
                </a:extLst>
              </a:tr>
              <a:tr h="1052074">
                <a:tc>
                  <a:txBody>
                    <a:bodyPr/>
                    <a:lstStyle/>
                    <a:p>
                      <a:pPr algn="ctr"/>
                      <a:r>
                        <a:rPr lang="en-IE" sz="3200" b="1" u="sng" dirty="0">
                          <a:latin typeface="Amasis MT Pro Medium" panose="020B0604020202020204" pitchFamily="18" charset="0"/>
                        </a:rPr>
                        <a:t>TOTAL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IE" sz="3200" b="1" u="sng" dirty="0">
                          <a:latin typeface="Amasis MT Pro Medium" panose="020B06040202020202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IE" sz="3200" b="1" u="sng" dirty="0">
                          <a:latin typeface="Amasis MT Pro Medium" panose="020B0604020202020204" pitchFamily="18"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IE" sz="3200" b="1" u="sng" kern="1200" dirty="0">
                          <a:solidFill>
                            <a:schemeClr val="dk1"/>
                          </a:solidFill>
                          <a:latin typeface="Amasis MT Pro Medium" panose="020B0604020202020204" pitchFamily="18" charset="0"/>
                          <a:ea typeface="+mn-ea"/>
                          <a:cs typeface="+mn-cs"/>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1824319" rtl="0" eaLnBrk="1" latinLnBrk="0" hangingPunct="1"/>
                      <a:r>
                        <a:rPr lang="en-IE" sz="3200" b="1" u="sng" kern="1200" dirty="0">
                          <a:solidFill>
                            <a:schemeClr val="dk1"/>
                          </a:solidFill>
                          <a:latin typeface="Amasis MT Pro Medium" panose="020B0604020202020204" pitchFamily="18" charset="0"/>
                          <a:ea typeface="+mn-ea"/>
                          <a:cs typeface="+mn-cs"/>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1824319" rtl="0" eaLnBrk="1" latinLnBrk="0" hangingPunct="1"/>
                      <a:r>
                        <a:rPr lang="en-IE" sz="3200" b="1" u="sng" kern="1200" dirty="0">
                          <a:solidFill>
                            <a:schemeClr val="dk1"/>
                          </a:solidFill>
                          <a:latin typeface="Amasis MT Pro Medium" panose="020B0604020202020204" pitchFamily="18" charset="0"/>
                          <a:ea typeface="+mn-ea"/>
                          <a:cs typeface="+mn-cs"/>
                        </a:rPr>
                        <a:t>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77768080"/>
                  </a:ext>
                </a:extLst>
              </a:tr>
              <a:tr h="1052074">
                <a:tc>
                  <a:txBody>
                    <a:bodyPr/>
                    <a:lstStyle/>
                    <a:p>
                      <a:pPr algn="ctr"/>
                      <a:endParaRPr lang="en-IE" sz="3200" b="1" u="sng" dirty="0">
                        <a:latin typeface="Amasis MT Pro Medium" panose="020B0604020202020204" pitchFamily="18"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5">
                  <a:txBody>
                    <a:bodyPr/>
                    <a:lstStyle/>
                    <a:p>
                      <a:pPr algn="ctr"/>
                      <a:r>
                        <a:rPr lang="en-GB" sz="4400" b="1" u="sng" dirty="0">
                          <a:latin typeface="Amasis MT Pro Medium" panose="020B0604020202020204" pitchFamily="18" charset="0"/>
                        </a:rPr>
                        <a:t>58 (out of 87 in total = 67%)</a:t>
                      </a:r>
                      <a:endParaRPr lang="en-IE" sz="4400" b="1" u="sng" dirty="0">
                        <a:latin typeface="Amasis MT Pro Medium" panose="020B0604020202020204"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60000"/>
                        <a:lumOff val="40000"/>
                      </a:schemeClr>
                    </a:solidFill>
                  </a:tcPr>
                </a:tc>
                <a:tc hMerge="1">
                  <a:txBody>
                    <a:bodyPr/>
                    <a:lstStyle/>
                    <a:p>
                      <a:pPr algn="ctr"/>
                      <a:endParaRPr lang="en-IE" sz="3200" b="1" u="sng" dirty="0">
                        <a:latin typeface="Amasis MT Pro Medium" panose="020B060402020202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hMerge="1">
                  <a:txBody>
                    <a:bodyPr/>
                    <a:lstStyle/>
                    <a:p>
                      <a:pPr algn="ctr"/>
                      <a:endParaRPr lang="en-IE" sz="3200" b="1" u="sng" kern="1200" dirty="0">
                        <a:solidFill>
                          <a:schemeClr val="dk1"/>
                        </a:solidFill>
                        <a:latin typeface="Amasis MT Pro Medium" panose="020B0604020202020204"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hMerge="1">
                  <a:txBody>
                    <a:bodyPr/>
                    <a:lstStyle/>
                    <a:p>
                      <a:pPr marL="0" algn="ctr" defTabSz="1824319" rtl="0" eaLnBrk="1" latinLnBrk="0" hangingPunct="1"/>
                      <a:endParaRPr lang="en-IE" sz="3200" b="1" u="sng" kern="1200" dirty="0">
                        <a:solidFill>
                          <a:schemeClr val="dk1"/>
                        </a:solidFill>
                        <a:latin typeface="Amasis MT Pro Medium" panose="020B0604020202020204" pitchFamily="18"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hMerge="1">
                  <a:txBody>
                    <a:bodyPr/>
                    <a:lstStyle/>
                    <a:p>
                      <a:pPr marL="0" algn="ctr" defTabSz="1824319" rtl="0" eaLnBrk="1" latinLnBrk="0" hangingPunct="1"/>
                      <a:endParaRPr lang="en-IE" sz="3200" b="1" u="sng" kern="1200" dirty="0">
                        <a:solidFill>
                          <a:schemeClr val="dk1"/>
                        </a:solidFill>
                        <a:latin typeface="Amasis MT Pro Medium" panose="020B0604020202020204" pitchFamily="18" charset="0"/>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432136459"/>
                  </a:ext>
                </a:extLst>
              </a:tr>
            </a:tbl>
          </a:graphicData>
        </a:graphic>
      </p:graphicFrame>
    </p:spTree>
    <p:extLst>
      <p:ext uri="{BB962C8B-B14F-4D97-AF65-F5344CB8AC3E}">
        <p14:creationId xmlns:p14="http://schemas.microsoft.com/office/powerpoint/2010/main" val="2930789988"/>
      </p:ext>
    </p:extLst>
  </p:cSld>
  <p:clrMapOvr>
    <a:masterClrMapping/>
  </p:clrMapOvr>
</p:sld>
</file>

<file path=ppt/theme/theme1.xml><?xml version="1.0" encoding="utf-8"?>
<a:theme xmlns:a="http://schemas.openxmlformats.org/drawingml/2006/main" name="Office Theme">
  <a:themeElements>
    <a:clrScheme name="Custom 2">
      <a:dk1>
        <a:srgbClr val="171616"/>
      </a:dk1>
      <a:lt1>
        <a:sysClr val="window" lastClr="FFFFFF"/>
      </a:lt1>
      <a:dk2>
        <a:srgbClr val="44546A"/>
      </a:dk2>
      <a:lt2>
        <a:srgbClr val="FF5C55"/>
      </a:lt2>
      <a:accent1>
        <a:srgbClr val="1A54EB"/>
      </a:accent1>
      <a:accent2>
        <a:srgbClr val="FFCC03"/>
      </a:accent2>
      <a:accent3>
        <a:srgbClr val="8F4099"/>
      </a:accent3>
      <a:accent4>
        <a:srgbClr val="18BAA8"/>
      </a:accent4>
      <a:accent5>
        <a:srgbClr val="404042"/>
      </a:accent5>
      <a:accent6>
        <a:srgbClr val="00125C"/>
      </a:accent6>
      <a:hlink>
        <a:srgbClr val="0563C1"/>
      </a:hlink>
      <a:folHlink>
        <a:srgbClr val="FF5C5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2">
      <a:dk1>
        <a:srgbClr val="171616"/>
      </a:dk1>
      <a:lt1>
        <a:sysClr val="window" lastClr="FFFFFF"/>
      </a:lt1>
      <a:dk2>
        <a:srgbClr val="44546A"/>
      </a:dk2>
      <a:lt2>
        <a:srgbClr val="FF5C55"/>
      </a:lt2>
      <a:accent1>
        <a:srgbClr val="1A54EB"/>
      </a:accent1>
      <a:accent2>
        <a:srgbClr val="FFCC03"/>
      </a:accent2>
      <a:accent3>
        <a:srgbClr val="8F4099"/>
      </a:accent3>
      <a:accent4>
        <a:srgbClr val="18BAA8"/>
      </a:accent4>
      <a:accent5>
        <a:srgbClr val="404042"/>
      </a:accent5>
      <a:accent6>
        <a:srgbClr val="00125C"/>
      </a:accent6>
      <a:hlink>
        <a:srgbClr val="0563C1"/>
      </a:hlink>
      <a:folHlink>
        <a:srgbClr val="FF5C5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80FB2F397B3D448BFDC6DF71B5B186" ma:contentTypeVersion="7" ma:contentTypeDescription="Create a new document." ma:contentTypeScope="" ma:versionID="ab51a880f21beae71b5779c9252274f0">
  <xsd:schema xmlns:xsd="http://www.w3.org/2001/XMLSchema" xmlns:xs="http://www.w3.org/2001/XMLSchema" xmlns:p="http://schemas.microsoft.com/office/2006/metadata/properties" xmlns:ns3="ba75fd84-9932-4f20-bd9a-caf75fd0bd51" xmlns:ns4="ffb6d218-e4ef-4c97-8942-1bf8159ddab9" targetNamespace="http://schemas.microsoft.com/office/2006/metadata/properties" ma:root="true" ma:fieldsID="291f66c4d365929e3af8d75a67aebfb2" ns3:_="" ns4:_="">
    <xsd:import namespace="ba75fd84-9932-4f20-bd9a-caf75fd0bd51"/>
    <xsd:import namespace="ffb6d218-e4ef-4c97-8942-1bf8159ddab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75fd84-9932-4f20-bd9a-caf75fd0bd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b6d218-e4ef-4c97-8942-1bf8159ddab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9B7604-DADB-44B7-9C65-3E2E7755E563}">
  <ds:schemaRefs>
    <ds:schemaRef ds:uri="ffb6d218-e4ef-4c97-8942-1bf8159ddab9"/>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dcmitype/"/>
    <ds:schemaRef ds:uri="ba75fd84-9932-4f20-bd9a-caf75fd0bd51"/>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CE12E08C-2025-461A-818E-17BDF9C97017}">
  <ds:schemaRefs>
    <ds:schemaRef ds:uri="http://schemas.microsoft.com/sharepoint/v3/contenttype/forms"/>
  </ds:schemaRefs>
</ds:datastoreItem>
</file>

<file path=customXml/itemProps3.xml><?xml version="1.0" encoding="utf-8"?>
<ds:datastoreItem xmlns:ds="http://schemas.openxmlformats.org/officeDocument/2006/customXml" ds:itemID="{4F2C00CB-11A7-4845-A76E-C3DFE3F750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75fd84-9932-4f20-bd9a-caf75fd0bd51"/>
    <ds:schemaRef ds:uri="ffb6d218-e4ef-4c97-8942-1bf8159dd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7485</TotalTime>
  <Words>414</Words>
  <Application>Microsoft Office PowerPoint</Application>
  <PresentationFormat>Custom</PresentationFormat>
  <Paragraphs>77</Paragraphs>
  <Slides>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Amasis MT Pro Medium</vt:lpstr>
      <vt:lpstr>Arial</vt:lpstr>
      <vt:lpstr>Calibri</vt:lpstr>
      <vt:lpstr>Calibri Light</vt:lpstr>
      <vt:lpstr>Noto Sans</vt:lpstr>
      <vt:lpstr>Times New Roman</vt:lpstr>
      <vt:lpstr>Wingdings</vt:lpstr>
      <vt:lpstr>Office Theme</vt:lpstr>
      <vt:lpstr>3_Office Theme</vt:lpstr>
      <vt:lpstr>Team Europe</vt:lpstr>
      <vt:lpstr>Team Europe</vt:lpstr>
      <vt:lpstr>PowerPoint Presentation</vt:lpstr>
      <vt:lpstr>Team Europe: implementing Global Gateway </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CORRE Gwenaelle (INTPA)</dc:creator>
  <cp:lastModifiedBy>MARAZOPOULOS Christos (INTPA)</cp:lastModifiedBy>
  <cp:revision>59</cp:revision>
  <cp:lastPrinted>2023-05-15T10:37:04Z</cp:lastPrinted>
  <dcterms:created xsi:type="dcterms:W3CDTF">2021-11-10T13:16:55Z</dcterms:created>
  <dcterms:modified xsi:type="dcterms:W3CDTF">2023-11-28T17:11:39Z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0x0101003580FB2F397B3D448BFDC6DF71B5B186</vt:lpwstr>
  </property>
  <property fmtid="{D5CDD505-2E9C-101B-9397-08002B2CF9AE}" pid="3" name="MediaServiceImageTags">
    <vt:lpwstr/>
  </property>
  <property fmtid="{D5CDD505-2E9C-101B-9397-08002B2CF9AE}" pid="4" name="MSIP_Label_6bd9ddd1-4d20-43f6-abfa-fc3c07406f94_Enabled">
    <vt:lpwstr>true</vt:lpwstr>
  </property>
  <property fmtid="{D5CDD505-2E9C-101B-9397-08002B2CF9AE}" pid="5" name="MSIP_Label_6bd9ddd1-4d20-43f6-abfa-fc3c07406f94_SetDate">
    <vt:lpwstr>2023-04-20T11:43:27Z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a1252c34-74f0-4b14-8ae0-6bc9e3f03427</vt:lpwstr>
  </property>
  <property fmtid="{D5CDD505-2E9C-101B-9397-08002B2CF9AE}" pid="10" name="MSIP_Label_6bd9ddd1-4d20-43f6-abfa-fc3c07406f94_ContentBits">
    <vt:lpwstr>0</vt:lpwstr>
  </property>
</Properties>
</file>