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9" r:id="rId2"/>
  </p:sldMasterIdLst>
  <p:notesMasterIdLst>
    <p:notesMasterId r:id="rId14"/>
  </p:notesMasterIdLst>
  <p:handoutMasterIdLst>
    <p:handoutMasterId r:id="rId15"/>
  </p:handoutMasterIdLst>
  <p:sldIdLst>
    <p:sldId id="281" r:id="rId3"/>
    <p:sldId id="431" r:id="rId4"/>
    <p:sldId id="443" r:id="rId5"/>
    <p:sldId id="440" r:id="rId6"/>
    <p:sldId id="441" r:id="rId7"/>
    <p:sldId id="436" r:id="rId8"/>
    <p:sldId id="435" r:id="rId9"/>
    <p:sldId id="446" r:id="rId10"/>
    <p:sldId id="445" r:id="rId11"/>
    <p:sldId id="447" r:id="rId12"/>
    <p:sldId id="429" r:id="rId13"/>
  </p:sldIdLst>
  <p:sldSz cx="10693400" cy="75612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0" pos="420">
          <p15:clr>
            <a:srgbClr val="A4A3A4"/>
          </p15:clr>
        </p15:guide>
        <p15:guide id="12" pos="102" userDrawn="1">
          <p15:clr>
            <a:srgbClr val="A4A3A4"/>
          </p15:clr>
        </p15:guide>
        <p15:guide id="14" pos="6736" userDrawn="1">
          <p15:clr>
            <a:srgbClr val="A4A3A4"/>
          </p15:clr>
        </p15:guide>
        <p15:guide id="15" pos="3368" userDrawn="1">
          <p15:clr>
            <a:srgbClr val="A4A3A4"/>
          </p15:clr>
        </p15:guide>
        <p15:guide id="20" orient="horz" pos="2427" userDrawn="1">
          <p15:clr>
            <a:srgbClr val="A4A3A4"/>
          </p15:clr>
        </p15:guide>
        <p15:guide id="21" pos="63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8" autoAdjust="0"/>
    <p:restoredTop sz="85846" autoAdjust="0"/>
  </p:normalViewPr>
  <p:slideViewPr>
    <p:cSldViewPr showGuides="1">
      <p:cViewPr varScale="1">
        <p:scale>
          <a:sx n="91" d="100"/>
          <a:sy n="91" d="100"/>
        </p:scale>
        <p:origin x="1938" y="66"/>
      </p:cViewPr>
      <p:guideLst>
        <p:guide pos="420"/>
        <p:guide pos="102"/>
        <p:guide pos="6736"/>
        <p:guide pos="3368"/>
        <p:guide orient="horz" pos="2427"/>
        <p:guide pos="6316"/>
      </p:guideLst>
    </p:cSldViewPr>
  </p:slideViewPr>
  <p:outlineViewPr>
    <p:cViewPr>
      <p:scale>
        <a:sx n="33" d="100"/>
        <a:sy n="33" d="100"/>
      </p:scale>
      <p:origin x="0" y="-18628"/>
    </p:cViewPr>
  </p:outlineViewPr>
  <p:notesTextViewPr>
    <p:cViewPr>
      <p:scale>
        <a:sx n="150" d="100"/>
        <a:sy n="150" d="100"/>
      </p:scale>
      <p:origin x="0" y="0"/>
    </p:cViewPr>
  </p:notesTextViewPr>
  <p:sorterViewPr>
    <p:cViewPr>
      <p:scale>
        <a:sx n="120" d="100"/>
        <a:sy n="120" d="100"/>
      </p:scale>
      <p:origin x="0" y="-3984"/>
    </p:cViewPr>
  </p:sorterViewPr>
  <p:notesViewPr>
    <p:cSldViewPr>
      <p:cViewPr>
        <p:scale>
          <a:sx n="100" d="100"/>
          <a:sy n="100" d="100"/>
        </p:scale>
        <p:origin x="2128" y="-10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252B5-FAC9-437A-B8D3-50991CEEE29F}" type="doc">
      <dgm:prSet loTypeId="urn:microsoft.com/office/officeart/2005/8/layout/hProcess4" loCatId="process" qsTypeId="urn:microsoft.com/office/officeart/2005/8/quickstyle/simple5" qsCatId="simple" csTypeId="urn:microsoft.com/office/officeart/2005/8/colors/accent1_2" csCatId="accent1" phldr="1"/>
      <dgm:spPr/>
      <dgm:t>
        <a:bodyPr/>
        <a:lstStyle/>
        <a:p>
          <a:endParaRPr lang="en-US"/>
        </a:p>
      </dgm:t>
    </dgm:pt>
    <dgm:pt modelId="{A0C6B00E-D91E-468C-B1EC-BA9D823A8228}">
      <dgm:prSet phldrT="[Text]" custT="1"/>
      <dgm:spPr/>
      <dgm:t>
        <a:bodyPr/>
        <a:lstStyle/>
        <a:p>
          <a:r>
            <a:rPr lang="el-GR" sz="1800" dirty="0" smtClean="0"/>
            <a:t>Διαρροή παραγωγής</a:t>
          </a:r>
          <a:endParaRPr lang="en-US" sz="1800" dirty="0"/>
        </a:p>
      </dgm:t>
    </dgm:pt>
    <dgm:pt modelId="{D7904FE1-4ACE-4620-93A3-E2E932BC7C07}" type="parTrans" cxnId="{FECCDEBC-BE6C-4883-8547-9315E12A0371}">
      <dgm:prSet/>
      <dgm:spPr/>
      <dgm:t>
        <a:bodyPr/>
        <a:lstStyle/>
        <a:p>
          <a:endParaRPr lang="en-US" sz="1400"/>
        </a:p>
      </dgm:t>
    </dgm:pt>
    <dgm:pt modelId="{E486AD36-80F6-4399-9A8A-AB9A25E7F0C1}" type="sibTrans" cxnId="{FECCDEBC-BE6C-4883-8547-9315E12A0371}">
      <dgm:prSet/>
      <dgm:spPr/>
      <dgm:t>
        <a:bodyPr/>
        <a:lstStyle/>
        <a:p>
          <a:endParaRPr lang="en-US" sz="1400"/>
        </a:p>
      </dgm:t>
    </dgm:pt>
    <dgm:pt modelId="{83700827-8584-4AC2-8281-7A16DFD60837}">
      <dgm:prSet phldrT="[Text]" custT="1"/>
      <dgm:spPr/>
      <dgm:t>
        <a:bodyPr/>
        <a:lstStyle/>
        <a:p>
          <a:r>
            <a:rPr lang="el-GR" sz="1800" dirty="0" smtClean="0"/>
            <a:t>Απώλεια αγοράς προς όφελος παραγωγών χωρών χωρίς κόστος </a:t>
          </a:r>
          <a:r>
            <a:rPr lang="en-US" sz="1800" dirty="0" smtClean="0"/>
            <a:t>CO</a:t>
          </a:r>
          <a:r>
            <a:rPr lang="en-US" sz="1800" baseline="-25000" dirty="0" smtClean="0"/>
            <a:t>2</a:t>
          </a:r>
          <a:endParaRPr lang="en-US" sz="1800" baseline="-25000" dirty="0"/>
        </a:p>
      </dgm:t>
    </dgm:pt>
    <dgm:pt modelId="{DF1AC997-A272-4F53-B8D0-CF06AB801AE0}" type="parTrans" cxnId="{BD8C2650-06C9-444C-AB74-6193F76230A8}">
      <dgm:prSet/>
      <dgm:spPr/>
      <dgm:t>
        <a:bodyPr/>
        <a:lstStyle/>
        <a:p>
          <a:endParaRPr lang="en-US" sz="1400"/>
        </a:p>
      </dgm:t>
    </dgm:pt>
    <dgm:pt modelId="{D182EB78-3B8F-456E-8EEA-92178B110B9E}" type="sibTrans" cxnId="{BD8C2650-06C9-444C-AB74-6193F76230A8}">
      <dgm:prSet/>
      <dgm:spPr/>
      <dgm:t>
        <a:bodyPr/>
        <a:lstStyle/>
        <a:p>
          <a:endParaRPr lang="en-US" sz="1400"/>
        </a:p>
      </dgm:t>
    </dgm:pt>
    <dgm:pt modelId="{1EA05519-5609-428A-97CA-9DFBA2AF64FF}">
      <dgm:prSet phldrT="[Text]" custT="1"/>
      <dgm:spPr/>
      <dgm:t>
        <a:bodyPr/>
        <a:lstStyle/>
        <a:p>
          <a:r>
            <a:rPr lang="el-GR" sz="1800" dirty="0" smtClean="0"/>
            <a:t>Διαρροή επενδύσεων</a:t>
          </a:r>
          <a:endParaRPr lang="en-US" sz="1800" dirty="0"/>
        </a:p>
      </dgm:t>
    </dgm:pt>
    <dgm:pt modelId="{4D898B20-CFEF-4A74-9912-69E2C6D6ACAF}" type="parTrans" cxnId="{7D6485C8-E3CD-4CDD-BFAE-F46B69397F25}">
      <dgm:prSet/>
      <dgm:spPr/>
      <dgm:t>
        <a:bodyPr/>
        <a:lstStyle/>
        <a:p>
          <a:endParaRPr lang="en-US" sz="1400"/>
        </a:p>
      </dgm:t>
    </dgm:pt>
    <dgm:pt modelId="{A9980BF4-CEB6-4DAE-8BBA-60F1DF7D86E7}" type="sibTrans" cxnId="{7D6485C8-E3CD-4CDD-BFAE-F46B69397F25}">
      <dgm:prSet/>
      <dgm:spPr/>
      <dgm:t>
        <a:bodyPr/>
        <a:lstStyle/>
        <a:p>
          <a:endParaRPr lang="en-US" sz="1400"/>
        </a:p>
      </dgm:t>
    </dgm:pt>
    <dgm:pt modelId="{84D9F477-7899-40BC-88AA-DD35D616A057}">
      <dgm:prSet phldrT="[Text]" custT="1"/>
      <dgm:spPr/>
      <dgm:t>
        <a:bodyPr/>
        <a:lstStyle/>
        <a:p>
          <a:r>
            <a:rPr lang="el-GR" sz="1800" dirty="0" smtClean="0"/>
            <a:t>Νέες επενδύσεις κατά προτίμηση σε χώρες εκτός ΕΕ</a:t>
          </a:r>
          <a:endParaRPr lang="en-US" sz="1800" dirty="0"/>
        </a:p>
      </dgm:t>
    </dgm:pt>
    <dgm:pt modelId="{7312968B-DE17-4221-8496-06AD9BDBB860}" type="parTrans" cxnId="{E4BB851B-CE7A-42E3-ADA3-EE04E5C1866F}">
      <dgm:prSet/>
      <dgm:spPr/>
      <dgm:t>
        <a:bodyPr/>
        <a:lstStyle/>
        <a:p>
          <a:endParaRPr lang="en-US" sz="1400"/>
        </a:p>
      </dgm:t>
    </dgm:pt>
    <dgm:pt modelId="{784B9560-D98F-4273-8521-F25A5F0880B0}" type="sibTrans" cxnId="{E4BB851B-CE7A-42E3-ADA3-EE04E5C1866F}">
      <dgm:prSet/>
      <dgm:spPr/>
      <dgm:t>
        <a:bodyPr/>
        <a:lstStyle/>
        <a:p>
          <a:endParaRPr lang="en-US" sz="1400"/>
        </a:p>
      </dgm:t>
    </dgm:pt>
    <dgm:pt modelId="{2EEC6339-44AC-4AD4-9C95-70927070DC04}">
      <dgm:prSet phldrT="[Text]" custT="1"/>
      <dgm:spPr/>
      <dgm:t>
        <a:bodyPr/>
        <a:lstStyle/>
        <a:p>
          <a:r>
            <a:rPr lang="el-GR" sz="1800" dirty="0" smtClean="0"/>
            <a:t>Κανένα όφελος για το περιβάλλον</a:t>
          </a:r>
          <a:endParaRPr lang="en-US" sz="1800" dirty="0"/>
        </a:p>
      </dgm:t>
    </dgm:pt>
    <dgm:pt modelId="{5B7EAA99-3F34-40F2-9990-FDE1E42F8EB7}" type="parTrans" cxnId="{335EB916-2B57-41AB-BB87-45E38E3EC2D4}">
      <dgm:prSet/>
      <dgm:spPr/>
      <dgm:t>
        <a:bodyPr/>
        <a:lstStyle/>
        <a:p>
          <a:endParaRPr lang="en-US" sz="1400"/>
        </a:p>
      </dgm:t>
    </dgm:pt>
    <dgm:pt modelId="{9E6FF2A7-C7E7-430D-ACF6-F0EAE76C8B91}" type="sibTrans" cxnId="{335EB916-2B57-41AB-BB87-45E38E3EC2D4}">
      <dgm:prSet/>
      <dgm:spPr/>
      <dgm:t>
        <a:bodyPr/>
        <a:lstStyle/>
        <a:p>
          <a:endParaRPr lang="en-US" sz="1400"/>
        </a:p>
      </dgm:t>
    </dgm:pt>
    <dgm:pt modelId="{CF245F2E-8063-462E-9C97-CF4351DE993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800" dirty="0" smtClean="0"/>
            <a:t>Μη επίτευξη στόχων αντιμετώπισης κλιματικής αλλαγής</a:t>
          </a:r>
          <a:endParaRPr lang="en-US" sz="1800" dirty="0"/>
        </a:p>
      </dgm:t>
    </dgm:pt>
    <dgm:pt modelId="{F90EEA97-40E9-4FC9-B071-723A639AA9EF}" type="parTrans" cxnId="{C23F8A1A-83B9-4AFA-8BF2-B212E05B9734}">
      <dgm:prSet/>
      <dgm:spPr/>
      <dgm:t>
        <a:bodyPr/>
        <a:lstStyle/>
        <a:p>
          <a:endParaRPr lang="en-US" sz="1400"/>
        </a:p>
      </dgm:t>
    </dgm:pt>
    <dgm:pt modelId="{DEE4300F-A19C-4748-B591-CCE466884207}" type="sibTrans" cxnId="{C23F8A1A-83B9-4AFA-8BF2-B212E05B9734}">
      <dgm:prSet/>
      <dgm:spPr/>
      <dgm:t>
        <a:bodyPr/>
        <a:lstStyle/>
        <a:p>
          <a:endParaRPr lang="en-US" sz="1400"/>
        </a:p>
      </dgm:t>
    </dgm:pt>
    <dgm:pt modelId="{CC9152DD-CB99-4EEA-B015-42E866E3866B}">
      <dgm:prSet phldrT="[Text]" custT="1"/>
      <dgm:spPr/>
      <dgm:t>
        <a:bodyPr/>
        <a:lstStyle/>
        <a:p>
          <a:r>
            <a:rPr lang="el-GR" sz="1800" dirty="0" smtClean="0"/>
            <a:t>Καμία ανάπτυξη καινοτομίας</a:t>
          </a:r>
          <a:endParaRPr lang="en-US" sz="1800" dirty="0"/>
        </a:p>
      </dgm:t>
    </dgm:pt>
    <dgm:pt modelId="{3FA5FE40-BF38-42C7-A981-4E5DB8953E67}" type="parTrans" cxnId="{A9A9DEAB-0A12-467D-99A0-4353BAFE7236}">
      <dgm:prSet/>
      <dgm:spPr/>
      <dgm:t>
        <a:bodyPr/>
        <a:lstStyle/>
        <a:p>
          <a:endParaRPr lang="el-GR" sz="2000"/>
        </a:p>
      </dgm:t>
    </dgm:pt>
    <dgm:pt modelId="{E12BEFAF-B852-4945-A856-A2D7904F6FB0}" type="sibTrans" cxnId="{A9A9DEAB-0A12-467D-99A0-4353BAFE7236}">
      <dgm:prSet/>
      <dgm:spPr/>
      <dgm:t>
        <a:bodyPr/>
        <a:lstStyle/>
        <a:p>
          <a:endParaRPr lang="el-GR" sz="2000"/>
        </a:p>
      </dgm:t>
    </dgm:pt>
    <dgm:pt modelId="{3D6EBE05-749A-4D02-8C5B-7683CE0589D3}">
      <dgm:prSet phldrT="[Text]" custT="1"/>
      <dgm:spPr/>
      <dgm:t>
        <a:bodyPr/>
        <a:lstStyle/>
        <a:p>
          <a:r>
            <a:rPr lang="el-GR" sz="1800" dirty="0" smtClean="0"/>
            <a:t>Απώλεια θέσεων εργασίας στην ΕΕ</a:t>
          </a:r>
          <a:endParaRPr lang="en-US" sz="1800" dirty="0"/>
        </a:p>
      </dgm:t>
    </dgm:pt>
    <dgm:pt modelId="{C56214B9-93BB-4FC4-8A7D-1C9A892F7AC5}" type="parTrans" cxnId="{F0EE3981-2798-4376-AEDE-DB2D5EEBD0B3}">
      <dgm:prSet/>
      <dgm:spPr/>
      <dgm:t>
        <a:bodyPr/>
        <a:lstStyle/>
        <a:p>
          <a:endParaRPr lang="el-GR" sz="2000"/>
        </a:p>
      </dgm:t>
    </dgm:pt>
    <dgm:pt modelId="{4151B159-F56F-4E4B-AC5D-A50062958E0A}" type="sibTrans" cxnId="{F0EE3981-2798-4376-AEDE-DB2D5EEBD0B3}">
      <dgm:prSet/>
      <dgm:spPr/>
      <dgm:t>
        <a:bodyPr/>
        <a:lstStyle/>
        <a:p>
          <a:endParaRPr lang="el-GR" sz="2000"/>
        </a:p>
      </dgm:t>
    </dgm:pt>
    <dgm:pt modelId="{F7871B4B-80D2-4129-A3EE-D83B1D716C9D}" type="pres">
      <dgm:prSet presAssocID="{B78252B5-FAC9-437A-B8D3-50991CEEE29F}" presName="Name0" presStyleCnt="0">
        <dgm:presLayoutVars>
          <dgm:dir/>
          <dgm:animLvl val="lvl"/>
          <dgm:resizeHandles val="exact"/>
        </dgm:presLayoutVars>
      </dgm:prSet>
      <dgm:spPr/>
      <dgm:t>
        <a:bodyPr/>
        <a:lstStyle/>
        <a:p>
          <a:endParaRPr lang="en-US"/>
        </a:p>
      </dgm:t>
    </dgm:pt>
    <dgm:pt modelId="{34C87495-8CB9-4869-99E1-184F69175117}" type="pres">
      <dgm:prSet presAssocID="{B78252B5-FAC9-437A-B8D3-50991CEEE29F}" presName="tSp" presStyleCnt="0"/>
      <dgm:spPr/>
    </dgm:pt>
    <dgm:pt modelId="{23FAD7CE-6B0C-4626-A4BC-2C1A45BFFB4D}" type="pres">
      <dgm:prSet presAssocID="{B78252B5-FAC9-437A-B8D3-50991CEEE29F}" presName="bSp" presStyleCnt="0"/>
      <dgm:spPr/>
    </dgm:pt>
    <dgm:pt modelId="{D0CBDC45-F7BB-4164-B5ED-6192403C8DC3}" type="pres">
      <dgm:prSet presAssocID="{B78252B5-FAC9-437A-B8D3-50991CEEE29F}" presName="process" presStyleCnt="0"/>
      <dgm:spPr/>
    </dgm:pt>
    <dgm:pt modelId="{ED05A533-CE1D-44C9-984F-E980CF85B67F}" type="pres">
      <dgm:prSet presAssocID="{A0C6B00E-D91E-468C-B1EC-BA9D823A8228}" presName="composite1" presStyleCnt="0"/>
      <dgm:spPr/>
    </dgm:pt>
    <dgm:pt modelId="{A39B5938-F125-4CB7-8EA2-87D262DBEDC2}" type="pres">
      <dgm:prSet presAssocID="{A0C6B00E-D91E-468C-B1EC-BA9D823A8228}" presName="dummyNode1" presStyleLbl="node1" presStyleIdx="0" presStyleCnt="3"/>
      <dgm:spPr/>
    </dgm:pt>
    <dgm:pt modelId="{BCC82542-550C-4731-ACA7-EEA76F572935}" type="pres">
      <dgm:prSet presAssocID="{A0C6B00E-D91E-468C-B1EC-BA9D823A8228}" presName="childNode1" presStyleLbl="bgAcc1" presStyleIdx="0" presStyleCnt="3">
        <dgm:presLayoutVars>
          <dgm:bulletEnabled val="1"/>
        </dgm:presLayoutVars>
      </dgm:prSet>
      <dgm:spPr/>
      <dgm:t>
        <a:bodyPr/>
        <a:lstStyle/>
        <a:p>
          <a:endParaRPr lang="en-US"/>
        </a:p>
      </dgm:t>
    </dgm:pt>
    <dgm:pt modelId="{F2166533-2548-4A3F-B18F-2207C0928CD3}" type="pres">
      <dgm:prSet presAssocID="{A0C6B00E-D91E-468C-B1EC-BA9D823A8228}" presName="childNode1tx" presStyleLbl="bgAcc1" presStyleIdx="0" presStyleCnt="3">
        <dgm:presLayoutVars>
          <dgm:bulletEnabled val="1"/>
        </dgm:presLayoutVars>
      </dgm:prSet>
      <dgm:spPr/>
      <dgm:t>
        <a:bodyPr/>
        <a:lstStyle/>
        <a:p>
          <a:endParaRPr lang="en-US"/>
        </a:p>
      </dgm:t>
    </dgm:pt>
    <dgm:pt modelId="{BE1B034F-DA3F-440A-A215-D36BC5E6A759}" type="pres">
      <dgm:prSet presAssocID="{A0C6B00E-D91E-468C-B1EC-BA9D823A8228}" presName="parentNode1" presStyleLbl="node1" presStyleIdx="0" presStyleCnt="3">
        <dgm:presLayoutVars>
          <dgm:chMax val="1"/>
          <dgm:bulletEnabled val="1"/>
        </dgm:presLayoutVars>
      </dgm:prSet>
      <dgm:spPr/>
      <dgm:t>
        <a:bodyPr/>
        <a:lstStyle/>
        <a:p>
          <a:endParaRPr lang="en-US"/>
        </a:p>
      </dgm:t>
    </dgm:pt>
    <dgm:pt modelId="{A9217D15-70CC-4C4C-AB98-7C8A29F02636}" type="pres">
      <dgm:prSet presAssocID="{A0C6B00E-D91E-468C-B1EC-BA9D823A8228}" presName="connSite1" presStyleCnt="0"/>
      <dgm:spPr/>
    </dgm:pt>
    <dgm:pt modelId="{7D468392-D9A4-4850-B7FA-3714B3668B1A}" type="pres">
      <dgm:prSet presAssocID="{E486AD36-80F6-4399-9A8A-AB9A25E7F0C1}" presName="Name9" presStyleLbl="sibTrans2D1" presStyleIdx="0" presStyleCnt="2" custLinFactNeighborX="5334" custLinFactNeighborY="-14189"/>
      <dgm:spPr/>
      <dgm:t>
        <a:bodyPr/>
        <a:lstStyle/>
        <a:p>
          <a:endParaRPr lang="en-US"/>
        </a:p>
      </dgm:t>
    </dgm:pt>
    <dgm:pt modelId="{47C7AFBF-A8CB-4361-839B-40486F8D2FA8}" type="pres">
      <dgm:prSet presAssocID="{1EA05519-5609-428A-97CA-9DFBA2AF64FF}" presName="composite2" presStyleCnt="0"/>
      <dgm:spPr/>
    </dgm:pt>
    <dgm:pt modelId="{5EC383CB-92A5-4581-B5B4-3962036593DE}" type="pres">
      <dgm:prSet presAssocID="{1EA05519-5609-428A-97CA-9DFBA2AF64FF}" presName="dummyNode2" presStyleLbl="node1" presStyleIdx="0" presStyleCnt="3"/>
      <dgm:spPr/>
    </dgm:pt>
    <dgm:pt modelId="{FDB48DEB-1735-4413-953A-4F65AA1C894D}" type="pres">
      <dgm:prSet presAssocID="{1EA05519-5609-428A-97CA-9DFBA2AF64FF}" presName="childNode2" presStyleLbl="bgAcc1" presStyleIdx="1" presStyleCnt="3">
        <dgm:presLayoutVars>
          <dgm:bulletEnabled val="1"/>
        </dgm:presLayoutVars>
      </dgm:prSet>
      <dgm:spPr/>
      <dgm:t>
        <a:bodyPr/>
        <a:lstStyle/>
        <a:p>
          <a:endParaRPr lang="en-US"/>
        </a:p>
      </dgm:t>
    </dgm:pt>
    <dgm:pt modelId="{70A20E19-1FEC-4379-AC0F-EA16F64B3D16}" type="pres">
      <dgm:prSet presAssocID="{1EA05519-5609-428A-97CA-9DFBA2AF64FF}" presName="childNode2tx" presStyleLbl="bgAcc1" presStyleIdx="1" presStyleCnt="3">
        <dgm:presLayoutVars>
          <dgm:bulletEnabled val="1"/>
        </dgm:presLayoutVars>
      </dgm:prSet>
      <dgm:spPr/>
      <dgm:t>
        <a:bodyPr/>
        <a:lstStyle/>
        <a:p>
          <a:endParaRPr lang="en-US"/>
        </a:p>
      </dgm:t>
    </dgm:pt>
    <dgm:pt modelId="{448B516F-6A3A-4E77-A11C-FBECF2C7E50B}" type="pres">
      <dgm:prSet presAssocID="{1EA05519-5609-428A-97CA-9DFBA2AF64FF}" presName="parentNode2" presStyleLbl="node1" presStyleIdx="1" presStyleCnt="3">
        <dgm:presLayoutVars>
          <dgm:chMax val="0"/>
          <dgm:bulletEnabled val="1"/>
        </dgm:presLayoutVars>
      </dgm:prSet>
      <dgm:spPr/>
      <dgm:t>
        <a:bodyPr/>
        <a:lstStyle/>
        <a:p>
          <a:endParaRPr lang="en-US"/>
        </a:p>
      </dgm:t>
    </dgm:pt>
    <dgm:pt modelId="{66F4D0ED-7180-41E6-B4D1-BB718020B5A3}" type="pres">
      <dgm:prSet presAssocID="{1EA05519-5609-428A-97CA-9DFBA2AF64FF}" presName="connSite2" presStyleCnt="0"/>
      <dgm:spPr/>
    </dgm:pt>
    <dgm:pt modelId="{E1D4941D-35F2-48C6-A35A-741CF5BF8F80}" type="pres">
      <dgm:prSet presAssocID="{A9980BF4-CEB6-4DAE-8BBA-60F1DF7D86E7}" presName="Name18" presStyleLbl="sibTrans2D1" presStyleIdx="1" presStyleCnt="2" custLinFactNeighborX="-4589" custLinFactNeighborY="12988"/>
      <dgm:spPr/>
      <dgm:t>
        <a:bodyPr/>
        <a:lstStyle/>
        <a:p>
          <a:endParaRPr lang="en-US"/>
        </a:p>
      </dgm:t>
    </dgm:pt>
    <dgm:pt modelId="{4773AA64-B239-4953-B620-3520F7EB3D98}" type="pres">
      <dgm:prSet presAssocID="{2EEC6339-44AC-4AD4-9C95-70927070DC04}" presName="composite1" presStyleCnt="0"/>
      <dgm:spPr/>
    </dgm:pt>
    <dgm:pt modelId="{78A5C8D2-EC99-43B7-A14C-570828F64BC3}" type="pres">
      <dgm:prSet presAssocID="{2EEC6339-44AC-4AD4-9C95-70927070DC04}" presName="dummyNode1" presStyleLbl="node1" presStyleIdx="1" presStyleCnt="3"/>
      <dgm:spPr/>
    </dgm:pt>
    <dgm:pt modelId="{CB92807A-D7D7-4071-A522-7D5EF7409B05}" type="pres">
      <dgm:prSet presAssocID="{2EEC6339-44AC-4AD4-9C95-70927070DC04}" presName="childNode1" presStyleLbl="bgAcc1" presStyleIdx="2" presStyleCnt="3">
        <dgm:presLayoutVars>
          <dgm:bulletEnabled val="1"/>
        </dgm:presLayoutVars>
      </dgm:prSet>
      <dgm:spPr/>
      <dgm:t>
        <a:bodyPr/>
        <a:lstStyle/>
        <a:p>
          <a:endParaRPr lang="en-US"/>
        </a:p>
      </dgm:t>
    </dgm:pt>
    <dgm:pt modelId="{B1B59A20-20A4-4048-B309-8A9E81A435E6}" type="pres">
      <dgm:prSet presAssocID="{2EEC6339-44AC-4AD4-9C95-70927070DC04}" presName="childNode1tx" presStyleLbl="bgAcc1" presStyleIdx="2" presStyleCnt="3">
        <dgm:presLayoutVars>
          <dgm:bulletEnabled val="1"/>
        </dgm:presLayoutVars>
      </dgm:prSet>
      <dgm:spPr/>
      <dgm:t>
        <a:bodyPr/>
        <a:lstStyle/>
        <a:p>
          <a:endParaRPr lang="en-US"/>
        </a:p>
      </dgm:t>
    </dgm:pt>
    <dgm:pt modelId="{0C588696-4614-464A-B1AC-11D1FDCBFAE0}" type="pres">
      <dgm:prSet presAssocID="{2EEC6339-44AC-4AD4-9C95-70927070DC04}" presName="parentNode1" presStyleLbl="node1" presStyleIdx="2" presStyleCnt="3">
        <dgm:presLayoutVars>
          <dgm:chMax val="1"/>
          <dgm:bulletEnabled val="1"/>
        </dgm:presLayoutVars>
      </dgm:prSet>
      <dgm:spPr/>
      <dgm:t>
        <a:bodyPr/>
        <a:lstStyle/>
        <a:p>
          <a:endParaRPr lang="en-US"/>
        </a:p>
      </dgm:t>
    </dgm:pt>
    <dgm:pt modelId="{6D158B3F-D08E-4C68-BD42-570AACB293A3}" type="pres">
      <dgm:prSet presAssocID="{2EEC6339-44AC-4AD4-9C95-70927070DC04}" presName="connSite1" presStyleCnt="0"/>
      <dgm:spPr/>
    </dgm:pt>
  </dgm:ptLst>
  <dgm:cxnLst>
    <dgm:cxn modelId="{E7BECDDF-E3C9-4288-8E54-69E26F33CD2A}" type="presOf" srcId="{CC9152DD-CB99-4EEA-B015-42E866E3866B}" destId="{FDB48DEB-1735-4413-953A-4F65AA1C894D}" srcOrd="0" destOrd="1" presId="urn:microsoft.com/office/officeart/2005/8/layout/hProcess4"/>
    <dgm:cxn modelId="{AE108D3A-8367-4CBC-BFC8-A8E0A08EE5D2}" type="presOf" srcId="{CF245F2E-8063-462E-9C97-CF4351DE9937}" destId="{CB92807A-D7D7-4071-A522-7D5EF7409B05}" srcOrd="0" destOrd="0" presId="urn:microsoft.com/office/officeart/2005/8/layout/hProcess4"/>
    <dgm:cxn modelId="{B6B07E2D-89E0-430D-AC1C-98D80D874DFE}" type="presOf" srcId="{A9980BF4-CEB6-4DAE-8BBA-60F1DF7D86E7}" destId="{E1D4941D-35F2-48C6-A35A-741CF5BF8F80}" srcOrd="0" destOrd="0" presId="urn:microsoft.com/office/officeart/2005/8/layout/hProcess4"/>
    <dgm:cxn modelId="{A9A9DEAB-0A12-467D-99A0-4353BAFE7236}" srcId="{1EA05519-5609-428A-97CA-9DFBA2AF64FF}" destId="{CC9152DD-CB99-4EEA-B015-42E866E3866B}" srcOrd="1" destOrd="0" parTransId="{3FA5FE40-BF38-42C7-A981-4E5DB8953E67}" sibTransId="{E12BEFAF-B852-4945-A856-A2D7904F6FB0}"/>
    <dgm:cxn modelId="{E4BB851B-CE7A-42E3-ADA3-EE04E5C1866F}" srcId="{1EA05519-5609-428A-97CA-9DFBA2AF64FF}" destId="{84D9F477-7899-40BC-88AA-DD35D616A057}" srcOrd="0" destOrd="0" parTransId="{7312968B-DE17-4221-8496-06AD9BDBB860}" sibTransId="{784B9560-D98F-4273-8521-F25A5F0880B0}"/>
    <dgm:cxn modelId="{C23F8A1A-83B9-4AFA-8BF2-B212E05B9734}" srcId="{2EEC6339-44AC-4AD4-9C95-70927070DC04}" destId="{CF245F2E-8063-462E-9C97-CF4351DE9937}" srcOrd="0" destOrd="0" parTransId="{F90EEA97-40E9-4FC9-B071-723A639AA9EF}" sibTransId="{DEE4300F-A19C-4748-B591-CCE466884207}"/>
    <dgm:cxn modelId="{DC20F765-82D9-4AC0-96DE-1D85C3B061D2}" type="presOf" srcId="{CC9152DD-CB99-4EEA-B015-42E866E3866B}" destId="{70A20E19-1FEC-4379-AC0F-EA16F64B3D16}" srcOrd="1" destOrd="1" presId="urn:microsoft.com/office/officeart/2005/8/layout/hProcess4"/>
    <dgm:cxn modelId="{8C72C02D-2504-440F-91EE-6108608B04AB}" type="presOf" srcId="{1EA05519-5609-428A-97CA-9DFBA2AF64FF}" destId="{448B516F-6A3A-4E77-A11C-FBECF2C7E50B}" srcOrd="0" destOrd="0" presId="urn:microsoft.com/office/officeart/2005/8/layout/hProcess4"/>
    <dgm:cxn modelId="{FECCDEBC-BE6C-4883-8547-9315E12A0371}" srcId="{B78252B5-FAC9-437A-B8D3-50991CEEE29F}" destId="{A0C6B00E-D91E-468C-B1EC-BA9D823A8228}" srcOrd="0" destOrd="0" parTransId="{D7904FE1-4ACE-4620-93A3-E2E932BC7C07}" sibTransId="{E486AD36-80F6-4399-9A8A-AB9A25E7F0C1}"/>
    <dgm:cxn modelId="{D43BA33C-A3A1-4529-9575-A4D760BB746E}" type="presOf" srcId="{2EEC6339-44AC-4AD4-9C95-70927070DC04}" destId="{0C588696-4614-464A-B1AC-11D1FDCBFAE0}" srcOrd="0" destOrd="0" presId="urn:microsoft.com/office/officeart/2005/8/layout/hProcess4"/>
    <dgm:cxn modelId="{BD8C2650-06C9-444C-AB74-6193F76230A8}" srcId="{A0C6B00E-D91E-468C-B1EC-BA9D823A8228}" destId="{83700827-8584-4AC2-8281-7A16DFD60837}" srcOrd="0" destOrd="0" parTransId="{DF1AC997-A272-4F53-B8D0-CF06AB801AE0}" sibTransId="{D182EB78-3B8F-456E-8EEA-92178B110B9E}"/>
    <dgm:cxn modelId="{F0EE3981-2798-4376-AEDE-DB2D5EEBD0B3}" srcId="{A0C6B00E-D91E-468C-B1EC-BA9D823A8228}" destId="{3D6EBE05-749A-4D02-8C5B-7683CE0589D3}" srcOrd="1" destOrd="0" parTransId="{C56214B9-93BB-4FC4-8A7D-1C9A892F7AC5}" sibTransId="{4151B159-F56F-4E4B-AC5D-A50062958E0A}"/>
    <dgm:cxn modelId="{70DF228F-0FEC-444D-BC63-26C1307139B7}" type="presOf" srcId="{84D9F477-7899-40BC-88AA-DD35D616A057}" destId="{70A20E19-1FEC-4379-AC0F-EA16F64B3D16}" srcOrd="1" destOrd="0" presId="urn:microsoft.com/office/officeart/2005/8/layout/hProcess4"/>
    <dgm:cxn modelId="{EB8DDEE1-3813-4F7D-8A9D-D3E096F549A2}" type="presOf" srcId="{3D6EBE05-749A-4D02-8C5B-7683CE0589D3}" destId="{BCC82542-550C-4731-ACA7-EEA76F572935}" srcOrd="0" destOrd="1" presId="urn:microsoft.com/office/officeart/2005/8/layout/hProcess4"/>
    <dgm:cxn modelId="{7D6485C8-E3CD-4CDD-BFAE-F46B69397F25}" srcId="{B78252B5-FAC9-437A-B8D3-50991CEEE29F}" destId="{1EA05519-5609-428A-97CA-9DFBA2AF64FF}" srcOrd="1" destOrd="0" parTransId="{4D898B20-CFEF-4A74-9912-69E2C6D6ACAF}" sibTransId="{A9980BF4-CEB6-4DAE-8BBA-60F1DF7D86E7}"/>
    <dgm:cxn modelId="{1611EF15-BB06-4364-9112-B7975439CBF0}" type="presOf" srcId="{83700827-8584-4AC2-8281-7A16DFD60837}" destId="{F2166533-2548-4A3F-B18F-2207C0928CD3}" srcOrd="1" destOrd="0" presId="urn:microsoft.com/office/officeart/2005/8/layout/hProcess4"/>
    <dgm:cxn modelId="{0A8BDB4C-7D02-4DA7-AAC9-EAD501C15A63}" type="presOf" srcId="{CF245F2E-8063-462E-9C97-CF4351DE9937}" destId="{B1B59A20-20A4-4048-B309-8A9E81A435E6}" srcOrd="1" destOrd="0" presId="urn:microsoft.com/office/officeart/2005/8/layout/hProcess4"/>
    <dgm:cxn modelId="{6C38F110-F21F-4A75-AF53-CA2B004B7DA5}" type="presOf" srcId="{A0C6B00E-D91E-468C-B1EC-BA9D823A8228}" destId="{BE1B034F-DA3F-440A-A215-D36BC5E6A759}" srcOrd="0" destOrd="0" presId="urn:microsoft.com/office/officeart/2005/8/layout/hProcess4"/>
    <dgm:cxn modelId="{3A553C24-5D63-4960-9357-EF8A0BB39136}" type="presOf" srcId="{B78252B5-FAC9-437A-B8D3-50991CEEE29F}" destId="{F7871B4B-80D2-4129-A3EE-D83B1D716C9D}" srcOrd="0" destOrd="0" presId="urn:microsoft.com/office/officeart/2005/8/layout/hProcess4"/>
    <dgm:cxn modelId="{8EB003FE-A16A-4D2E-95DC-F142E985CCCD}" type="presOf" srcId="{83700827-8584-4AC2-8281-7A16DFD60837}" destId="{BCC82542-550C-4731-ACA7-EEA76F572935}" srcOrd="0" destOrd="0" presId="urn:microsoft.com/office/officeart/2005/8/layout/hProcess4"/>
    <dgm:cxn modelId="{782F17D2-83EB-4A24-A53B-29B2F98C8F95}" type="presOf" srcId="{84D9F477-7899-40BC-88AA-DD35D616A057}" destId="{FDB48DEB-1735-4413-953A-4F65AA1C894D}" srcOrd="0" destOrd="0" presId="urn:microsoft.com/office/officeart/2005/8/layout/hProcess4"/>
    <dgm:cxn modelId="{12D5ACD9-6675-4AAC-B88E-A2295DAEDA3A}" type="presOf" srcId="{E486AD36-80F6-4399-9A8A-AB9A25E7F0C1}" destId="{7D468392-D9A4-4850-B7FA-3714B3668B1A}" srcOrd="0" destOrd="0" presId="urn:microsoft.com/office/officeart/2005/8/layout/hProcess4"/>
    <dgm:cxn modelId="{EC0A5F10-7FD9-424F-B785-266EA6707EF9}" type="presOf" srcId="{3D6EBE05-749A-4D02-8C5B-7683CE0589D3}" destId="{F2166533-2548-4A3F-B18F-2207C0928CD3}" srcOrd="1" destOrd="1" presId="urn:microsoft.com/office/officeart/2005/8/layout/hProcess4"/>
    <dgm:cxn modelId="{335EB916-2B57-41AB-BB87-45E38E3EC2D4}" srcId="{B78252B5-FAC9-437A-B8D3-50991CEEE29F}" destId="{2EEC6339-44AC-4AD4-9C95-70927070DC04}" srcOrd="2" destOrd="0" parTransId="{5B7EAA99-3F34-40F2-9990-FDE1E42F8EB7}" sibTransId="{9E6FF2A7-C7E7-430D-ACF6-F0EAE76C8B91}"/>
    <dgm:cxn modelId="{6BF20023-3C4D-4800-866A-5E810493A71D}" type="presParOf" srcId="{F7871B4B-80D2-4129-A3EE-D83B1D716C9D}" destId="{34C87495-8CB9-4869-99E1-184F69175117}" srcOrd="0" destOrd="0" presId="urn:microsoft.com/office/officeart/2005/8/layout/hProcess4"/>
    <dgm:cxn modelId="{2B0AD83F-18E6-432A-8DF9-564E9ED89BED}" type="presParOf" srcId="{F7871B4B-80D2-4129-A3EE-D83B1D716C9D}" destId="{23FAD7CE-6B0C-4626-A4BC-2C1A45BFFB4D}" srcOrd="1" destOrd="0" presId="urn:microsoft.com/office/officeart/2005/8/layout/hProcess4"/>
    <dgm:cxn modelId="{CAC3CEF1-70B0-4728-BA02-D23B56FFDED0}" type="presParOf" srcId="{F7871B4B-80D2-4129-A3EE-D83B1D716C9D}" destId="{D0CBDC45-F7BB-4164-B5ED-6192403C8DC3}" srcOrd="2" destOrd="0" presId="urn:microsoft.com/office/officeart/2005/8/layout/hProcess4"/>
    <dgm:cxn modelId="{3C15F572-BDBE-457F-BC35-C63DAE1102E5}" type="presParOf" srcId="{D0CBDC45-F7BB-4164-B5ED-6192403C8DC3}" destId="{ED05A533-CE1D-44C9-984F-E980CF85B67F}" srcOrd="0" destOrd="0" presId="urn:microsoft.com/office/officeart/2005/8/layout/hProcess4"/>
    <dgm:cxn modelId="{76BEA58B-F4CC-44E6-B1CA-1F1FD505FC8A}" type="presParOf" srcId="{ED05A533-CE1D-44C9-984F-E980CF85B67F}" destId="{A39B5938-F125-4CB7-8EA2-87D262DBEDC2}" srcOrd="0" destOrd="0" presId="urn:microsoft.com/office/officeart/2005/8/layout/hProcess4"/>
    <dgm:cxn modelId="{41CDC624-563C-4B37-B81D-1073BD4BD68F}" type="presParOf" srcId="{ED05A533-CE1D-44C9-984F-E980CF85B67F}" destId="{BCC82542-550C-4731-ACA7-EEA76F572935}" srcOrd="1" destOrd="0" presId="urn:microsoft.com/office/officeart/2005/8/layout/hProcess4"/>
    <dgm:cxn modelId="{0BFA4B6E-40A5-443B-8ECC-8869361311CC}" type="presParOf" srcId="{ED05A533-CE1D-44C9-984F-E980CF85B67F}" destId="{F2166533-2548-4A3F-B18F-2207C0928CD3}" srcOrd="2" destOrd="0" presId="urn:microsoft.com/office/officeart/2005/8/layout/hProcess4"/>
    <dgm:cxn modelId="{D4134735-789A-4453-A4C6-A17F6F0AD256}" type="presParOf" srcId="{ED05A533-CE1D-44C9-984F-E980CF85B67F}" destId="{BE1B034F-DA3F-440A-A215-D36BC5E6A759}" srcOrd="3" destOrd="0" presId="urn:microsoft.com/office/officeart/2005/8/layout/hProcess4"/>
    <dgm:cxn modelId="{2FA662F0-3AE1-4EED-A5F8-F063F63B0E8D}" type="presParOf" srcId="{ED05A533-CE1D-44C9-984F-E980CF85B67F}" destId="{A9217D15-70CC-4C4C-AB98-7C8A29F02636}" srcOrd="4" destOrd="0" presId="urn:microsoft.com/office/officeart/2005/8/layout/hProcess4"/>
    <dgm:cxn modelId="{B6A887E2-31AC-47AE-8B84-975183E1A7BD}" type="presParOf" srcId="{D0CBDC45-F7BB-4164-B5ED-6192403C8DC3}" destId="{7D468392-D9A4-4850-B7FA-3714B3668B1A}" srcOrd="1" destOrd="0" presId="urn:microsoft.com/office/officeart/2005/8/layout/hProcess4"/>
    <dgm:cxn modelId="{54F81D17-3F26-42B0-871F-6E87ADC51E30}" type="presParOf" srcId="{D0CBDC45-F7BB-4164-B5ED-6192403C8DC3}" destId="{47C7AFBF-A8CB-4361-839B-40486F8D2FA8}" srcOrd="2" destOrd="0" presId="urn:microsoft.com/office/officeart/2005/8/layout/hProcess4"/>
    <dgm:cxn modelId="{E11D877D-B6DD-4D48-A6BD-1A32CAA3030B}" type="presParOf" srcId="{47C7AFBF-A8CB-4361-839B-40486F8D2FA8}" destId="{5EC383CB-92A5-4581-B5B4-3962036593DE}" srcOrd="0" destOrd="0" presId="urn:microsoft.com/office/officeart/2005/8/layout/hProcess4"/>
    <dgm:cxn modelId="{017EFEF7-ABAA-4196-895C-58E3D9322D01}" type="presParOf" srcId="{47C7AFBF-A8CB-4361-839B-40486F8D2FA8}" destId="{FDB48DEB-1735-4413-953A-4F65AA1C894D}" srcOrd="1" destOrd="0" presId="urn:microsoft.com/office/officeart/2005/8/layout/hProcess4"/>
    <dgm:cxn modelId="{7390EB5A-F57D-4998-B20E-71E8CEF0EE30}" type="presParOf" srcId="{47C7AFBF-A8CB-4361-839B-40486F8D2FA8}" destId="{70A20E19-1FEC-4379-AC0F-EA16F64B3D16}" srcOrd="2" destOrd="0" presId="urn:microsoft.com/office/officeart/2005/8/layout/hProcess4"/>
    <dgm:cxn modelId="{9B137C7C-E9A9-401F-87FC-89BA4B4036C5}" type="presParOf" srcId="{47C7AFBF-A8CB-4361-839B-40486F8D2FA8}" destId="{448B516F-6A3A-4E77-A11C-FBECF2C7E50B}" srcOrd="3" destOrd="0" presId="urn:microsoft.com/office/officeart/2005/8/layout/hProcess4"/>
    <dgm:cxn modelId="{B8C9F873-6360-42C3-B135-0BF3C73ECA4D}" type="presParOf" srcId="{47C7AFBF-A8CB-4361-839B-40486F8D2FA8}" destId="{66F4D0ED-7180-41E6-B4D1-BB718020B5A3}" srcOrd="4" destOrd="0" presId="urn:microsoft.com/office/officeart/2005/8/layout/hProcess4"/>
    <dgm:cxn modelId="{AC4543B9-9396-4A0C-9000-96119D15B5F1}" type="presParOf" srcId="{D0CBDC45-F7BB-4164-B5ED-6192403C8DC3}" destId="{E1D4941D-35F2-48C6-A35A-741CF5BF8F80}" srcOrd="3" destOrd="0" presId="urn:microsoft.com/office/officeart/2005/8/layout/hProcess4"/>
    <dgm:cxn modelId="{2B4AB6ED-823D-4BDE-A4C5-B0D3BEAA09C8}" type="presParOf" srcId="{D0CBDC45-F7BB-4164-B5ED-6192403C8DC3}" destId="{4773AA64-B239-4953-B620-3520F7EB3D98}" srcOrd="4" destOrd="0" presId="urn:microsoft.com/office/officeart/2005/8/layout/hProcess4"/>
    <dgm:cxn modelId="{14CBB3E6-4BCB-41D5-BC4F-EF10091D410F}" type="presParOf" srcId="{4773AA64-B239-4953-B620-3520F7EB3D98}" destId="{78A5C8D2-EC99-43B7-A14C-570828F64BC3}" srcOrd="0" destOrd="0" presId="urn:microsoft.com/office/officeart/2005/8/layout/hProcess4"/>
    <dgm:cxn modelId="{2F3101E8-3F8A-48F2-8D83-92CEDD6B240F}" type="presParOf" srcId="{4773AA64-B239-4953-B620-3520F7EB3D98}" destId="{CB92807A-D7D7-4071-A522-7D5EF7409B05}" srcOrd="1" destOrd="0" presId="urn:microsoft.com/office/officeart/2005/8/layout/hProcess4"/>
    <dgm:cxn modelId="{302CFAB2-E3BF-4AF6-8B12-0FC29B36E0B0}" type="presParOf" srcId="{4773AA64-B239-4953-B620-3520F7EB3D98}" destId="{B1B59A20-20A4-4048-B309-8A9E81A435E6}" srcOrd="2" destOrd="0" presId="urn:microsoft.com/office/officeart/2005/8/layout/hProcess4"/>
    <dgm:cxn modelId="{DBFC4498-3D07-48D8-B90B-4F05EAF556DE}" type="presParOf" srcId="{4773AA64-B239-4953-B620-3520F7EB3D98}" destId="{0C588696-4614-464A-B1AC-11D1FDCBFAE0}" srcOrd="3" destOrd="0" presId="urn:microsoft.com/office/officeart/2005/8/layout/hProcess4"/>
    <dgm:cxn modelId="{867DCB33-EB97-46D0-A291-712807DDE64D}" type="presParOf" srcId="{4773AA64-B239-4953-B620-3520F7EB3D98}" destId="{6D158B3F-D08E-4C68-BD42-570AACB293A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82542-550C-4731-ACA7-EEA76F572935}">
      <dsp:nvSpPr>
        <dsp:cNvPr id="0" name=""/>
        <dsp:cNvSpPr/>
      </dsp:nvSpPr>
      <dsp:spPr>
        <a:xfrm>
          <a:off x="931" y="1168772"/>
          <a:ext cx="2666196" cy="21990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Απώλεια αγοράς προς όφελος παραγωγών χωρών χωρίς κόστος </a:t>
          </a:r>
          <a:r>
            <a:rPr lang="en-US" sz="1800" kern="1200" dirty="0" smtClean="0"/>
            <a:t>CO</a:t>
          </a:r>
          <a:r>
            <a:rPr lang="en-US" sz="1800" kern="1200" baseline="-25000" dirty="0" smtClean="0"/>
            <a:t>2</a:t>
          </a:r>
          <a:endParaRPr lang="en-US" sz="1800" kern="1200" baseline="-25000" dirty="0"/>
        </a:p>
        <a:p>
          <a:pPr marL="171450" lvl="1" indent="-171450" algn="l" defTabSz="800100">
            <a:lnSpc>
              <a:spcPct val="90000"/>
            </a:lnSpc>
            <a:spcBef>
              <a:spcPct val="0"/>
            </a:spcBef>
            <a:spcAft>
              <a:spcPct val="15000"/>
            </a:spcAft>
            <a:buChar char="••"/>
          </a:pPr>
          <a:r>
            <a:rPr lang="el-GR" sz="1800" kern="1200" dirty="0" smtClean="0"/>
            <a:t>Απώλεια θέσεων εργασίας στην ΕΕ</a:t>
          </a:r>
          <a:endParaRPr lang="en-US" sz="1800" kern="1200" dirty="0"/>
        </a:p>
      </dsp:txBody>
      <dsp:txXfrm>
        <a:off x="51537" y="1219378"/>
        <a:ext cx="2564984" cy="1626616"/>
      </dsp:txXfrm>
    </dsp:sp>
    <dsp:sp modelId="{7D468392-D9A4-4850-B7FA-3714B3668B1A}">
      <dsp:nvSpPr>
        <dsp:cNvPr id="0" name=""/>
        <dsp:cNvSpPr/>
      </dsp:nvSpPr>
      <dsp:spPr>
        <a:xfrm>
          <a:off x="1646059" y="1214472"/>
          <a:ext cx="3014627" cy="3014627"/>
        </a:xfrm>
        <a:prstGeom prst="leftCircularArrow">
          <a:avLst>
            <a:gd name="adj1" fmla="val 3399"/>
            <a:gd name="adj2" fmla="val 420740"/>
            <a:gd name="adj3" fmla="val 2196251"/>
            <a:gd name="adj4" fmla="val 9024489"/>
            <a:gd name="adj5" fmla="val 396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1B034F-DA3F-440A-A215-D36BC5E6A759}">
      <dsp:nvSpPr>
        <dsp:cNvPr id="0" name=""/>
        <dsp:cNvSpPr/>
      </dsp:nvSpPr>
      <dsp:spPr>
        <a:xfrm>
          <a:off x="593419" y="2896600"/>
          <a:ext cx="2369952" cy="9424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Διαρροή παραγωγής</a:t>
          </a:r>
          <a:endParaRPr lang="en-US" sz="1800" kern="1200" dirty="0"/>
        </a:p>
      </dsp:txBody>
      <dsp:txXfrm>
        <a:off x="621022" y="2924203"/>
        <a:ext cx="2314746" cy="887245"/>
      </dsp:txXfrm>
    </dsp:sp>
    <dsp:sp modelId="{FDB48DEB-1735-4413-953A-4F65AA1C894D}">
      <dsp:nvSpPr>
        <dsp:cNvPr id="0" name=""/>
        <dsp:cNvSpPr/>
      </dsp:nvSpPr>
      <dsp:spPr>
        <a:xfrm>
          <a:off x="3451327" y="1168772"/>
          <a:ext cx="2666196" cy="21990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Νέες επενδύσεις κατά προτίμηση σε χώρες εκτός ΕΕ</a:t>
          </a:r>
          <a:endParaRPr lang="en-US" sz="1800" kern="1200" dirty="0"/>
        </a:p>
        <a:p>
          <a:pPr marL="171450" lvl="1" indent="-171450" algn="l" defTabSz="800100">
            <a:lnSpc>
              <a:spcPct val="90000"/>
            </a:lnSpc>
            <a:spcBef>
              <a:spcPct val="0"/>
            </a:spcBef>
            <a:spcAft>
              <a:spcPct val="15000"/>
            </a:spcAft>
            <a:buChar char="••"/>
          </a:pPr>
          <a:r>
            <a:rPr lang="el-GR" sz="1800" kern="1200" dirty="0" smtClean="0"/>
            <a:t>Καμία ανάπτυξη καινοτομίας</a:t>
          </a:r>
          <a:endParaRPr lang="en-US" sz="1800" kern="1200" dirty="0"/>
        </a:p>
      </dsp:txBody>
      <dsp:txXfrm>
        <a:off x="3501933" y="1690604"/>
        <a:ext cx="2564984" cy="1626616"/>
      </dsp:txXfrm>
    </dsp:sp>
    <dsp:sp modelId="{E1D4941D-35F2-48C6-A35A-741CF5BF8F80}">
      <dsp:nvSpPr>
        <dsp:cNvPr id="0" name=""/>
        <dsp:cNvSpPr/>
      </dsp:nvSpPr>
      <dsp:spPr>
        <a:xfrm>
          <a:off x="4759462" y="229316"/>
          <a:ext cx="3355308" cy="3355308"/>
        </a:xfrm>
        <a:prstGeom prst="circularArrow">
          <a:avLst>
            <a:gd name="adj1" fmla="val 3054"/>
            <a:gd name="adj2" fmla="val 374945"/>
            <a:gd name="adj3" fmla="val 19449544"/>
            <a:gd name="adj4" fmla="val 12575511"/>
            <a:gd name="adj5" fmla="val 356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48B516F-6A3A-4E77-A11C-FBECF2C7E50B}">
      <dsp:nvSpPr>
        <dsp:cNvPr id="0" name=""/>
        <dsp:cNvSpPr/>
      </dsp:nvSpPr>
      <dsp:spPr>
        <a:xfrm>
          <a:off x="4043815" y="697546"/>
          <a:ext cx="2369952" cy="9424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Διαρροή επενδύσεων</a:t>
          </a:r>
          <a:endParaRPr lang="en-US" sz="1800" kern="1200" dirty="0"/>
        </a:p>
      </dsp:txBody>
      <dsp:txXfrm>
        <a:off x="4071418" y="725149"/>
        <a:ext cx="2314746" cy="887245"/>
      </dsp:txXfrm>
    </dsp:sp>
    <dsp:sp modelId="{CB92807A-D7D7-4071-A522-7D5EF7409B05}">
      <dsp:nvSpPr>
        <dsp:cNvPr id="0" name=""/>
        <dsp:cNvSpPr/>
      </dsp:nvSpPr>
      <dsp:spPr>
        <a:xfrm>
          <a:off x="6901724" y="1168772"/>
          <a:ext cx="2666196" cy="21990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l-GR" sz="1800" kern="1200" dirty="0" smtClean="0"/>
            <a:t>Μη επίτευξη στόχων αντιμετώπισης κλιματικής αλλαγής</a:t>
          </a:r>
          <a:endParaRPr lang="en-US" sz="1800" kern="1200" dirty="0"/>
        </a:p>
      </dsp:txBody>
      <dsp:txXfrm>
        <a:off x="6952330" y="1219378"/>
        <a:ext cx="2564984" cy="1626616"/>
      </dsp:txXfrm>
    </dsp:sp>
    <dsp:sp modelId="{0C588696-4614-464A-B1AC-11D1FDCBFAE0}">
      <dsp:nvSpPr>
        <dsp:cNvPr id="0" name=""/>
        <dsp:cNvSpPr/>
      </dsp:nvSpPr>
      <dsp:spPr>
        <a:xfrm>
          <a:off x="7494212" y="2896600"/>
          <a:ext cx="2369952" cy="9424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Κανένα όφελος για το περιβάλλον</a:t>
          </a:r>
          <a:endParaRPr lang="en-US" sz="1800" kern="1200" dirty="0"/>
        </a:p>
      </dsp:txBody>
      <dsp:txXfrm>
        <a:off x="7521815" y="2924203"/>
        <a:ext cx="2314746" cy="8872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ED686BF-95F4-4AA6-B75A-0144018FA1DD}" type="datetimeFigureOut">
              <a:rPr lang="en-US" smtClean="0"/>
              <a:pPr/>
              <a:t>07-Mar-17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79ED34C-AB35-4F90-BAB6-A32E79AED5C0}" type="slidenum">
              <a:rPr lang="en-US" smtClean="0"/>
              <a:pPr/>
              <a:t>‹#›</a:t>
            </a:fld>
            <a:endParaRPr lang="en-US"/>
          </a:p>
        </p:txBody>
      </p:sp>
    </p:spTree>
    <p:extLst>
      <p:ext uri="{BB962C8B-B14F-4D97-AF65-F5344CB8AC3E}">
        <p14:creationId xmlns:p14="http://schemas.microsoft.com/office/powerpoint/2010/main" val="121486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DD5395C-059B-468A-AF00-09C6110E8DCD}" type="datetimeFigureOut">
              <a:rPr lang="en-GB" smtClean="0"/>
              <a:pPr/>
              <a:t>07/03/2017</a:t>
            </a:fld>
            <a:endParaRPr lang="en-GB"/>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D692DD1-70F9-417A-84EA-D44B9B27CD8D}" type="slidenum">
              <a:rPr lang="en-GB" smtClean="0"/>
              <a:pPr/>
              <a:t>‹#›</a:t>
            </a:fld>
            <a:endParaRPr lang="en-GB"/>
          </a:p>
        </p:txBody>
      </p:sp>
    </p:spTree>
    <p:extLst>
      <p:ext uri="{BB962C8B-B14F-4D97-AF65-F5344CB8AC3E}">
        <p14:creationId xmlns:p14="http://schemas.microsoft.com/office/powerpoint/2010/main" val="372408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l-GR" sz="110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1D692DD1-70F9-417A-84EA-D44B9B27CD8D}" type="slidenum">
              <a:rPr lang="en-GB" smtClean="0"/>
              <a:pPr/>
              <a:t>1</a:t>
            </a:fld>
            <a:endParaRPr lang="en-GB"/>
          </a:p>
        </p:txBody>
      </p:sp>
    </p:spTree>
    <p:extLst>
      <p:ext uri="{BB962C8B-B14F-4D97-AF65-F5344CB8AC3E}">
        <p14:creationId xmlns:p14="http://schemas.microsoft.com/office/powerpoint/2010/main" val="1819452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l-GR" dirty="0" smtClean="0"/>
          </a:p>
        </p:txBody>
      </p:sp>
      <p:sp>
        <p:nvSpPr>
          <p:cNvPr id="4" name="Slide Number Placeholder 3"/>
          <p:cNvSpPr>
            <a:spLocks noGrp="1"/>
          </p:cNvSpPr>
          <p:nvPr>
            <p:ph type="sldNum" sz="quarter" idx="10"/>
          </p:nvPr>
        </p:nvSpPr>
        <p:spPr/>
        <p:txBody>
          <a:bodyPr/>
          <a:lstStyle/>
          <a:p>
            <a:fld id="{1D692DD1-70F9-417A-84EA-D44B9B27CD8D}" type="slidenum">
              <a:rPr lang="en-GB" smtClean="0"/>
              <a:pPr/>
              <a:t>10</a:t>
            </a:fld>
            <a:endParaRPr lang="en-GB"/>
          </a:p>
        </p:txBody>
      </p:sp>
    </p:spTree>
    <p:extLst>
      <p:ext uri="{BB962C8B-B14F-4D97-AF65-F5344CB8AC3E}">
        <p14:creationId xmlns:p14="http://schemas.microsoft.com/office/powerpoint/2010/main" val="67527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sz="1100" baseline="0" dirty="0"/>
          </a:p>
        </p:txBody>
      </p:sp>
      <p:sp>
        <p:nvSpPr>
          <p:cNvPr id="4" name="Slide Number Placeholder 3"/>
          <p:cNvSpPr>
            <a:spLocks noGrp="1"/>
          </p:cNvSpPr>
          <p:nvPr>
            <p:ph type="sldNum" sz="quarter" idx="10"/>
          </p:nvPr>
        </p:nvSpPr>
        <p:spPr/>
        <p:txBody>
          <a:bodyPr/>
          <a:lstStyle/>
          <a:p>
            <a:fld id="{1D692DD1-70F9-417A-84EA-D44B9B27CD8D}" type="slidenum">
              <a:rPr lang="en-GB" smtClean="0"/>
              <a:pPr/>
              <a:t>11</a:t>
            </a:fld>
            <a:endParaRPr lang="en-GB"/>
          </a:p>
        </p:txBody>
      </p:sp>
    </p:spTree>
    <p:extLst>
      <p:ext uri="{BB962C8B-B14F-4D97-AF65-F5344CB8AC3E}">
        <p14:creationId xmlns:p14="http://schemas.microsoft.com/office/powerpoint/2010/main" val="250717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l-GR" sz="1200" dirty="0" smtClean="0"/>
              <a:t>Λίγα λόγια για το Συμβούλιο</a:t>
            </a:r>
            <a:r>
              <a:rPr lang="el-GR" sz="1200" baseline="0" dirty="0" smtClean="0"/>
              <a:t> :</a:t>
            </a:r>
            <a:endParaRPr lang="en-US" sz="1200" baseline="0" dirty="0" smtClean="0"/>
          </a:p>
          <a:p>
            <a:pPr>
              <a:lnSpc>
                <a:spcPct val="150000"/>
              </a:lnSpc>
            </a:pPr>
            <a:endParaRPr lang="el-GR" sz="1200" dirty="0" smtClean="0"/>
          </a:p>
          <a:p>
            <a:pPr>
              <a:lnSpc>
                <a:spcPct val="150000"/>
              </a:lnSpc>
            </a:pPr>
            <a:r>
              <a:rPr lang="el-GR" sz="1200" dirty="0" smtClean="0"/>
              <a:t>Ιδρύθηκε</a:t>
            </a:r>
            <a:r>
              <a:rPr lang="el-GR" sz="1200" baseline="0" dirty="0" smtClean="0"/>
              <a:t> το</a:t>
            </a:r>
            <a:r>
              <a:rPr lang="en-US" sz="1200" baseline="0" dirty="0" smtClean="0"/>
              <a:t>n </a:t>
            </a:r>
            <a:r>
              <a:rPr lang="el-GR" sz="1200" baseline="0" dirty="0" smtClean="0"/>
              <a:t>Νοέμβριο του 2008, από Ελληνικές επιχειρήσεις – μέλη του ΣΕΒ. </a:t>
            </a:r>
          </a:p>
          <a:p>
            <a:pPr>
              <a:lnSpc>
                <a:spcPct val="150000"/>
              </a:lnSpc>
            </a:pPr>
            <a:r>
              <a:rPr lang="el-GR" sz="1200" baseline="0" dirty="0" smtClean="0"/>
              <a:t>Έκτοτε λειτουργεί αυτόνομα με την μορφή Αστικής Μη κερδοσκοπικής Εταιρίας και δικό του Δ.Σ. </a:t>
            </a:r>
          </a:p>
          <a:p>
            <a:pPr>
              <a:lnSpc>
                <a:spcPct val="150000"/>
              </a:lnSpc>
            </a:pPr>
            <a:r>
              <a:rPr lang="el-GR" sz="1200" baseline="0" dirty="0" smtClean="0"/>
              <a:t>Είναι μέλος του </a:t>
            </a:r>
            <a:r>
              <a:rPr lang="en-US" sz="1200" baseline="0" dirty="0" smtClean="0"/>
              <a:t>WBCSD, </a:t>
            </a:r>
            <a:r>
              <a:rPr lang="el-GR" sz="1200" baseline="0" dirty="0" smtClean="0"/>
              <a:t>του πλέον αξιόπιστου συνομιλητή από μεριάς της επιχειρηματικής κοινότητας για τα θέματα της ευρύτερης ομπρέλας της ΒΙ.ΑΝ.</a:t>
            </a:r>
          </a:p>
          <a:p>
            <a:pPr>
              <a:lnSpc>
                <a:spcPct val="150000"/>
              </a:lnSpc>
            </a:pPr>
            <a:r>
              <a:rPr lang="el-GR" sz="1200" baseline="0" dirty="0" smtClean="0"/>
              <a:t>Κύριοι στόχοι του ήταν και παραμένουν : Η προώθηση της έννοιας της ΒΙ.ΑΝ. στην επιχειρηματική κοινότητα και η δημιουργία του απαραίτητου πλαισίου διαλόγου μεταξύ των ενδιαφερομένων μερών (πολιτεία, επιχειρήσεις και κοινωνία γενικότερα).</a:t>
            </a:r>
            <a:endParaRPr lang="en-US" sz="1200" baseline="0" dirty="0" smtClean="0"/>
          </a:p>
          <a:p>
            <a:pPr>
              <a:lnSpc>
                <a:spcPct val="150000"/>
              </a:lnSpc>
            </a:pPr>
            <a:endParaRPr lang="el-GR" sz="1200" baseline="0" dirty="0" smtClean="0"/>
          </a:p>
          <a:p>
            <a:pPr>
              <a:lnSpc>
                <a:spcPct val="150000"/>
              </a:lnSpc>
            </a:pPr>
            <a:r>
              <a:rPr lang="el-GR" sz="1200" baseline="0" dirty="0" smtClean="0"/>
              <a:t>Η κλιματική αλλαγή ήταν από ίδρυσης πολύ ψηλά στην </a:t>
            </a:r>
            <a:r>
              <a:rPr lang="en-US" sz="1200" baseline="0" dirty="0" smtClean="0"/>
              <a:t>agenda </a:t>
            </a:r>
            <a:r>
              <a:rPr lang="el-GR" sz="1200" baseline="0" dirty="0" smtClean="0"/>
              <a:t>και τις προτεραιότητες του Συμβουλίου ξεκινώντας από το 2008 με κύριο ομιλητή σε εκδήλωση τον </a:t>
            </a:r>
            <a:r>
              <a:rPr lang="en-US" sz="1200" baseline="0" dirty="0" smtClean="0"/>
              <a:t>sir Nicholas Stern </a:t>
            </a:r>
            <a:r>
              <a:rPr lang="el-GR" sz="1200" baseline="0" dirty="0" smtClean="0"/>
              <a:t>μέχρι την πρόσφατη συμμετοχή στο Παρίσι στην συνάντηση του </a:t>
            </a:r>
            <a:r>
              <a:rPr lang="en-US" sz="1200" baseline="0" dirty="0" smtClean="0"/>
              <a:t>WBCSD </a:t>
            </a:r>
            <a:r>
              <a:rPr lang="el-GR" sz="1200" baseline="0" dirty="0" smtClean="0"/>
              <a:t>και στο </a:t>
            </a:r>
            <a:r>
              <a:rPr lang="en-US" sz="1200" baseline="0" dirty="0" smtClean="0"/>
              <a:t>sustainable Innovation forum</a:t>
            </a:r>
            <a:r>
              <a:rPr lang="el-GR" sz="1200" baseline="0" dirty="0" smtClean="0"/>
              <a:t> </a:t>
            </a:r>
            <a:r>
              <a:rPr lang="el-GR" sz="1200" dirty="0" smtClean="0"/>
              <a:t>όπου αντιπροσωπεύθηκαν Επιχειρηματικοί Φορείς, Κυβερνήσεις, τα Ηνωμένα Έθνη καθώς και  Φορείς της Κοινωνίας των Πολιτών, με στόχο την ώθηση της επιχειρηματικής καινοτομίας</a:t>
            </a:r>
            <a:endParaRPr lang="el-GR" sz="1200" baseline="0" dirty="0" smtClean="0"/>
          </a:p>
          <a:p>
            <a:pPr algn="just">
              <a:lnSpc>
                <a:spcPct val="150000"/>
              </a:lnSpc>
            </a:pPr>
            <a:endParaRPr lang="el-GR" dirty="0" smtClean="0"/>
          </a:p>
        </p:txBody>
      </p:sp>
      <p:sp>
        <p:nvSpPr>
          <p:cNvPr id="4" name="Slide Number Placeholder 3"/>
          <p:cNvSpPr>
            <a:spLocks noGrp="1"/>
          </p:cNvSpPr>
          <p:nvPr>
            <p:ph type="sldNum" sz="quarter" idx="10"/>
          </p:nvPr>
        </p:nvSpPr>
        <p:spPr/>
        <p:txBody>
          <a:bodyPr/>
          <a:lstStyle/>
          <a:p>
            <a:fld id="{1D692DD1-70F9-417A-84EA-D44B9B27CD8D}" type="slidenum">
              <a:rPr lang="en-GB" smtClean="0"/>
              <a:pPr/>
              <a:t>2</a:t>
            </a:fld>
            <a:endParaRPr lang="en-GB"/>
          </a:p>
        </p:txBody>
      </p:sp>
    </p:spTree>
    <p:extLst>
      <p:ext uri="{BB962C8B-B14F-4D97-AF65-F5344CB8AC3E}">
        <p14:creationId xmlns:p14="http://schemas.microsoft.com/office/powerpoint/2010/main" val="307631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l-GR" dirty="0" smtClean="0"/>
          </a:p>
        </p:txBody>
      </p:sp>
      <p:sp>
        <p:nvSpPr>
          <p:cNvPr id="4" name="Slide Number Placeholder 3"/>
          <p:cNvSpPr>
            <a:spLocks noGrp="1"/>
          </p:cNvSpPr>
          <p:nvPr>
            <p:ph type="sldNum" sz="quarter" idx="10"/>
          </p:nvPr>
        </p:nvSpPr>
        <p:spPr/>
        <p:txBody>
          <a:bodyPr/>
          <a:lstStyle/>
          <a:p>
            <a:fld id="{1D692DD1-70F9-417A-84EA-D44B9B27CD8D}" type="slidenum">
              <a:rPr lang="en-GB" smtClean="0"/>
              <a:pPr/>
              <a:t>3</a:t>
            </a:fld>
            <a:endParaRPr lang="en-GB"/>
          </a:p>
        </p:txBody>
      </p:sp>
    </p:spTree>
    <p:extLst>
      <p:ext uri="{BB962C8B-B14F-4D97-AF65-F5344CB8AC3E}">
        <p14:creationId xmlns:p14="http://schemas.microsoft.com/office/powerpoint/2010/main" val="90539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l-GR" dirty="0" smtClean="0"/>
          </a:p>
        </p:txBody>
      </p:sp>
      <p:sp>
        <p:nvSpPr>
          <p:cNvPr id="4" name="Slide Number Placeholder 3"/>
          <p:cNvSpPr>
            <a:spLocks noGrp="1"/>
          </p:cNvSpPr>
          <p:nvPr>
            <p:ph type="sldNum" sz="quarter" idx="10"/>
          </p:nvPr>
        </p:nvSpPr>
        <p:spPr/>
        <p:txBody>
          <a:bodyPr/>
          <a:lstStyle/>
          <a:p>
            <a:fld id="{1D692DD1-70F9-417A-84EA-D44B9B27CD8D}" type="slidenum">
              <a:rPr lang="en-GB" smtClean="0"/>
              <a:pPr/>
              <a:t>4</a:t>
            </a:fld>
            <a:endParaRPr lang="en-GB"/>
          </a:p>
        </p:txBody>
      </p:sp>
    </p:spTree>
    <p:extLst>
      <p:ext uri="{BB962C8B-B14F-4D97-AF65-F5344CB8AC3E}">
        <p14:creationId xmlns:p14="http://schemas.microsoft.com/office/powerpoint/2010/main" val="307631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D692DD1-70F9-417A-84EA-D44B9B27CD8D}" type="slidenum">
              <a:rPr lang="en-GB" smtClean="0"/>
              <a:pPr/>
              <a:t>5</a:t>
            </a:fld>
            <a:endParaRPr lang="en-GB"/>
          </a:p>
        </p:txBody>
      </p:sp>
    </p:spTree>
    <p:extLst>
      <p:ext uri="{BB962C8B-B14F-4D97-AF65-F5344CB8AC3E}">
        <p14:creationId xmlns:p14="http://schemas.microsoft.com/office/powerpoint/2010/main" val="2161071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D692DD1-70F9-417A-84EA-D44B9B27CD8D}" type="slidenum">
              <a:rPr lang="en-GB" smtClean="0"/>
              <a:pPr/>
              <a:t>6</a:t>
            </a:fld>
            <a:endParaRPr lang="en-GB"/>
          </a:p>
        </p:txBody>
      </p:sp>
    </p:spTree>
    <p:extLst>
      <p:ext uri="{BB962C8B-B14F-4D97-AF65-F5344CB8AC3E}">
        <p14:creationId xmlns:p14="http://schemas.microsoft.com/office/powerpoint/2010/main" val="216107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D692DD1-70F9-417A-84EA-D44B9B27CD8D}" type="slidenum">
              <a:rPr lang="en-GB" smtClean="0"/>
              <a:pPr/>
              <a:t>7</a:t>
            </a:fld>
            <a:endParaRPr lang="en-GB"/>
          </a:p>
        </p:txBody>
      </p:sp>
    </p:spTree>
    <p:extLst>
      <p:ext uri="{BB962C8B-B14F-4D97-AF65-F5344CB8AC3E}">
        <p14:creationId xmlns:p14="http://schemas.microsoft.com/office/powerpoint/2010/main" val="216107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l-GR" dirty="0" smtClean="0"/>
          </a:p>
        </p:txBody>
      </p:sp>
      <p:sp>
        <p:nvSpPr>
          <p:cNvPr id="4" name="Slide Number Placeholder 3"/>
          <p:cNvSpPr>
            <a:spLocks noGrp="1"/>
          </p:cNvSpPr>
          <p:nvPr>
            <p:ph type="sldNum" sz="quarter" idx="10"/>
          </p:nvPr>
        </p:nvSpPr>
        <p:spPr/>
        <p:txBody>
          <a:bodyPr/>
          <a:lstStyle/>
          <a:p>
            <a:fld id="{1D692DD1-70F9-417A-84EA-D44B9B27CD8D}" type="slidenum">
              <a:rPr lang="en-GB" smtClean="0"/>
              <a:pPr/>
              <a:t>8</a:t>
            </a:fld>
            <a:endParaRPr lang="en-GB"/>
          </a:p>
        </p:txBody>
      </p:sp>
    </p:spTree>
    <p:extLst>
      <p:ext uri="{BB962C8B-B14F-4D97-AF65-F5344CB8AC3E}">
        <p14:creationId xmlns:p14="http://schemas.microsoft.com/office/powerpoint/2010/main" val="24103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692DD1-70F9-417A-84EA-D44B9B27CD8D}" type="slidenum">
              <a:rPr lang="en-GB" smtClean="0"/>
              <a:pPr/>
              <a:t>9</a:t>
            </a:fld>
            <a:endParaRPr lang="en-GB"/>
          </a:p>
        </p:txBody>
      </p:sp>
    </p:spTree>
    <p:extLst>
      <p:ext uri="{BB962C8B-B14F-4D97-AF65-F5344CB8AC3E}">
        <p14:creationId xmlns:p14="http://schemas.microsoft.com/office/powerpoint/2010/main" val="18857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648700" y="2348892"/>
            <a:ext cx="9396000" cy="844847"/>
          </a:xfrm>
        </p:spPr>
        <p:txBody>
          <a:bodyPr>
            <a:spAutoFit/>
          </a:bodyPr>
          <a:lstStyle>
            <a:lvl1pPr algn="ctr">
              <a:defRPr sz="6100">
                <a:solidFill>
                  <a:schemeClr val="bg1"/>
                </a:solidFill>
              </a:defRPr>
            </a:lvl1pPr>
          </a:lstStyle>
          <a:p>
            <a:r>
              <a:rPr lang="en-GB" noProof="0" dirty="0"/>
              <a:t>Click to add title</a:t>
            </a:r>
          </a:p>
        </p:txBody>
      </p:sp>
      <p:sp>
        <p:nvSpPr>
          <p:cNvPr id="3" name="Subtitle 2"/>
          <p:cNvSpPr>
            <a:spLocks noGrp="1"/>
          </p:cNvSpPr>
          <p:nvPr>
            <p:ph type="subTitle" idx="1" hasCustomPrompt="1"/>
          </p:nvPr>
        </p:nvSpPr>
        <p:spPr bwMode="gray">
          <a:xfrm>
            <a:off x="648700" y="4428703"/>
            <a:ext cx="9396000" cy="1080000"/>
          </a:xfrm>
        </p:spPr>
        <p:txBody>
          <a:bodyPr>
            <a:noAutofit/>
          </a:bodyPr>
          <a:lstStyle>
            <a:lvl1pPr marL="0" indent="0" algn="ctr">
              <a:buNone/>
              <a:defRPr sz="2900" b="0">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GB" noProof="0" dirty="0"/>
              <a:t>Click to add subtitle</a:t>
            </a:r>
          </a:p>
        </p:txBody>
      </p:sp>
      <p:sp>
        <p:nvSpPr>
          <p:cNvPr id="4" name="Date Placeholder 3"/>
          <p:cNvSpPr>
            <a:spLocks noGrp="1"/>
          </p:cNvSpPr>
          <p:nvPr>
            <p:ph type="dt" sz="half" idx="10"/>
          </p:nvPr>
        </p:nvSpPr>
        <p:spPr bwMode="gray">
          <a:xfrm>
            <a:off x="2646700" y="6514867"/>
            <a:ext cx="5400000" cy="252000"/>
          </a:xfrm>
        </p:spPr>
        <p:txBody>
          <a:bodyPr>
            <a:noAutofit/>
          </a:bodyPr>
          <a:lstStyle>
            <a:lvl1pPr algn="ctr">
              <a:defRPr sz="1500">
                <a:solidFill>
                  <a:schemeClr val="bg1"/>
                </a:solidFill>
              </a:defRPr>
            </a:lvl1pPr>
          </a:lstStyle>
          <a:p>
            <a:r>
              <a:rPr lang="en-US" noProof="0" smtClean="0"/>
              <a:t>Insert Date with 'Insert - Header &amp; Footer'</a:t>
            </a:r>
            <a:endParaRPr lang="en-GB" noProof="0" dirty="0"/>
          </a:p>
        </p:txBody>
      </p:sp>
    </p:spTree>
    <p:extLst>
      <p:ext uri="{BB962C8B-B14F-4D97-AF65-F5344CB8AC3E}">
        <p14:creationId xmlns:p14="http://schemas.microsoft.com/office/powerpoint/2010/main" val="21864000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3" name="Content Placeholder 2"/>
          <p:cNvSpPr>
            <a:spLocks noGrp="1"/>
          </p:cNvSpPr>
          <p:nvPr>
            <p:ph idx="1" hasCustomPrompt="1"/>
          </p:nvPr>
        </p:nvSpPr>
        <p:spPr bwMode="gray">
          <a:xfrm>
            <a:off x="657525" y="1764778"/>
            <a:ext cx="9405638" cy="5040189"/>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4"/>
          </p:nvPr>
        </p:nvSpPr>
        <p:spPr bwMode="gray">
          <a:xfrm>
            <a:off x="657525" y="936263"/>
            <a:ext cx="9405638" cy="396000"/>
          </a:xfrm>
        </p:spPr>
        <p:txBody>
          <a:bodyPr>
            <a:noAutofit/>
          </a:bodyPr>
          <a:lstStyle>
            <a:lvl1pPr>
              <a:lnSpc>
                <a:spcPct val="90000"/>
              </a:lnSpc>
              <a:spcBef>
                <a:spcPts val="0"/>
              </a:spcBef>
              <a:defRPr sz="2800">
                <a:solidFill>
                  <a:schemeClr val="accent6"/>
                </a:solidFill>
              </a:defRPr>
            </a:lvl1pPr>
          </a:lstStyle>
          <a:p>
            <a:pPr lvl="0"/>
            <a:r>
              <a:rPr lang="en-US" noProof="0"/>
              <a:t>Click to edit Master text styles</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5012" y="6816886"/>
            <a:ext cx="2447800" cy="72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3769070" y="6562147"/>
            <a:ext cx="4385941" cy="947653"/>
          </a:xfrm>
          <a:prstGeom prst="rect">
            <a:avLst/>
          </a:prstGeom>
        </p:spPr>
      </p:pic>
    </p:spTree>
    <p:extLst>
      <p:ext uri="{BB962C8B-B14F-4D97-AF65-F5344CB8AC3E}">
        <p14:creationId xmlns:p14="http://schemas.microsoft.com/office/powerpoint/2010/main" val="3535428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_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4778"/>
            <a:ext cx="4464000" cy="5040189"/>
          </a:xfrm>
        </p:spPr>
        <p:txBody>
          <a:bodyPr>
            <a:noAutofit/>
          </a:bodyPr>
          <a:lstStyle>
            <a:lvl1pPr marL="0" marR="0" indent="0" algn="l" defTabSz="1043056" rtl="0" eaLnBrk="1" fontAlgn="auto" latinLnBrk="0" hangingPunct="1">
              <a:lnSpc>
                <a:spcPct val="100000"/>
              </a:lnSpc>
              <a:spcBef>
                <a:spcPts val="600"/>
              </a:spcBef>
              <a:spcAft>
                <a:spcPts val="0"/>
              </a:spcAft>
              <a:buClrTx/>
              <a:buSzTx/>
              <a:buFont typeface="Arial" panose="020B0604020202020204" pitchFamily="34" charset="0"/>
              <a:buNone/>
              <a:tabLst/>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marL="0" marR="0" lvl="0" indent="0" algn="l" defTabSz="1043056"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4778"/>
            <a:ext cx="4464000" cy="5040189"/>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5"/>
          </p:nvPr>
        </p:nvSpPr>
        <p:spPr bwMode="gray">
          <a:xfrm>
            <a:off x="657525" y="936263"/>
            <a:ext cx="9405638" cy="396000"/>
          </a:xfrm>
        </p:spPr>
        <p:txBody>
          <a:bodyPr>
            <a:noAutofit/>
          </a:bodyPr>
          <a:lstStyle>
            <a:lvl1pPr>
              <a:lnSpc>
                <a:spcPct val="90000"/>
              </a:lnSpc>
              <a:spcBef>
                <a:spcPts val="0"/>
              </a:spcBef>
              <a:defRPr sz="2800">
                <a:solidFill>
                  <a:schemeClr val="accent6"/>
                </a:solidFill>
              </a:defRPr>
            </a:lvl1pPr>
          </a:lstStyle>
          <a:p>
            <a:pPr lvl="0"/>
            <a:r>
              <a:rPr lang="en-US" noProof="0"/>
              <a:t>Click to edit Master text styles</a:t>
            </a:r>
          </a:p>
        </p:txBody>
      </p:sp>
    </p:spTree>
    <p:extLst>
      <p:ext uri="{BB962C8B-B14F-4D97-AF65-F5344CB8AC3E}">
        <p14:creationId xmlns:p14="http://schemas.microsoft.com/office/powerpoint/2010/main" val="396860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_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99771"/>
            <a:ext cx="4464000" cy="2160000"/>
          </a:xfrm>
        </p:spPr>
        <p:txBody>
          <a:bodyPr>
            <a:noAutofit/>
          </a:bodyPr>
          <a:lstStyle>
            <a:lvl1pPr marL="0" marR="0" indent="0" algn="l" defTabSz="1043056" rtl="0" eaLnBrk="1" fontAlgn="auto" latinLnBrk="0" hangingPunct="1">
              <a:lnSpc>
                <a:spcPct val="100000"/>
              </a:lnSpc>
              <a:spcBef>
                <a:spcPts val="600"/>
              </a:spcBef>
              <a:spcAft>
                <a:spcPts val="0"/>
              </a:spcAft>
              <a:buClrTx/>
              <a:buSzTx/>
              <a:buFont typeface="Arial" panose="020B0604020202020204" pitchFamily="34" charset="0"/>
              <a:buNone/>
              <a:tabLst/>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marL="0" marR="0" lvl="0" indent="0" algn="l" defTabSz="1043056"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99771"/>
            <a:ext cx="4464000" cy="2160000"/>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3"/>
          <p:cNvSpPr>
            <a:spLocks noGrp="1"/>
          </p:cNvSpPr>
          <p:nvPr>
            <p:ph sz="quarter" idx="15" hasCustomPrompt="1"/>
          </p:nvPr>
        </p:nvSpPr>
        <p:spPr bwMode="gray">
          <a:xfrm>
            <a:off x="657525" y="4284927"/>
            <a:ext cx="4464000" cy="2160000"/>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Content Placeholder 9"/>
          <p:cNvSpPr>
            <a:spLocks noGrp="1"/>
          </p:cNvSpPr>
          <p:nvPr>
            <p:ph sz="quarter" idx="16" hasCustomPrompt="1"/>
          </p:nvPr>
        </p:nvSpPr>
        <p:spPr bwMode="gray">
          <a:xfrm>
            <a:off x="5590835" y="4284927"/>
            <a:ext cx="4464000" cy="2160000"/>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7"/>
          </p:nvPr>
        </p:nvSpPr>
        <p:spPr bwMode="gray">
          <a:xfrm>
            <a:off x="657525" y="936263"/>
            <a:ext cx="9405638" cy="396000"/>
          </a:xfrm>
        </p:spPr>
        <p:txBody>
          <a:bodyPr>
            <a:noAutofit/>
          </a:bodyPr>
          <a:lstStyle>
            <a:lvl1pPr>
              <a:lnSpc>
                <a:spcPct val="90000"/>
              </a:lnSpc>
              <a:spcBef>
                <a:spcPts val="0"/>
              </a:spcBef>
              <a:defRPr sz="2800">
                <a:solidFill>
                  <a:schemeClr val="accent6"/>
                </a:solidFill>
              </a:defRPr>
            </a:lvl1pPr>
          </a:lstStyle>
          <a:p>
            <a:pPr lvl="0"/>
            <a:r>
              <a:rPr lang="en-US" noProof="0"/>
              <a:t>Click to edit Master text styles</a:t>
            </a:r>
          </a:p>
        </p:txBody>
      </p:sp>
    </p:spTree>
    <p:extLst>
      <p:ext uri="{BB962C8B-B14F-4D97-AF65-F5344CB8AC3E}">
        <p14:creationId xmlns:p14="http://schemas.microsoft.com/office/powerpoint/2010/main" val="155515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3" name="Content Placeholder 2"/>
          <p:cNvSpPr>
            <a:spLocks noGrp="1"/>
          </p:cNvSpPr>
          <p:nvPr>
            <p:ph idx="1" hasCustomPrompt="1"/>
          </p:nvPr>
        </p:nvSpPr>
        <p:spPr bwMode="gray">
          <a:xfrm>
            <a:off x="657525" y="1764778"/>
            <a:ext cx="9405638" cy="5040189"/>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4"/>
          </p:nvPr>
        </p:nvSpPr>
        <p:spPr bwMode="gray">
          <a:xfrm>
            <a:off x="657525" y="936263"/>
            <a:ext cx="9405638" cy="396000"/>
          </a:xfrm>
        </p:spPr>
        <p:txBody>
          <a:bodyPr>
            <a:noAutofit/>
          </a:bodyPr>
          <a:lstStyle>
            <a:lvl1pPr>
              <a:lnSpc>
                <a:spcPct val="90000"/>
              </a:lnSpc>
              <a:spcBef>
                <a:spcPts val="0"/>
              </a:spcBef>
              <a:defRPr sz="2800">
                <a:solidFill>
                  <a:schemeClr val="accent2"/>
                </a:solidFill>
              </a:defRPr>
            </a:lvl1pPr>
          </a:lstStyle>
          <a:p>
            <a:pPr lvl="0"/>
            <a:r>
              <a:rPr lang="en-US" noProof="0"/>
              <a:t>Click to edit Master text styles</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0942" y="6762554"/>
            <a:ext cx="2664296" cy="792088"/>
          </a:xfrm>
          <a:prstGeom prst="rect">
            <a:avLst/>
          </a:prstGeom>
          <a:solidFill>
            <a:schemeClr val="bg1"/>
          </a:solidFill>
          <a:ln>
            <a:noFill/>
          </a:ln>
          <a:effectLst/>
        </p:spPr>
      </p:pic>
    </p:spTree>
    <p:extLst>
      <p:ext uri="{BB962C8B-B14F-4D97-AF65-F5344CB8AC3E}">
        <p14:creationId xmlns:p14="http://schemas.microsoft.com/office/powerpoint/2010/main" val="10888634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_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4778"/>
            <a:ext cx="4464000" cy="5040189"/>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4778"/>
            <a:ext cx="4464000" cy="5040189"/>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5"/>
          </p:nvPr>
        </p:nvSpPr>
        <p:spPr bwMode="gray">
          <a:xfrm>
            <a:off x="657525" y="936263"/>
            <a:ext cx="9405638" cy="396000"/>
          </a:xfrm>
        </p:spPr>
        <p:txBody>
          <a:bodyPr>
            <a:noAutofit/>
          </a:bodyPr>
          <a:lstStyle>
            <a:lvl1pPr>
              <a:lnSpc>
                <a:spcPct val="90000"/>
              </a:lnSpc>
              <a:spcBef>
                <a:spcPts val="0"/>
              </a:spcBef>
              <a:defRPr sz="2800">
                <a:solidFill>
                  <a:schemeClr val="accent2"/>
                </a:solidFill>
              </a:defRPr>
            </a:lvl1pPr>
          </a:lstStyle>
          <a:p>
            <a:pPr lvl="0"/>
            <a:r>
              <a:rPr lang="en-US" noProof="0"/>
              <a:t>Click to edit Master text styles</a:t>
            </a:r>
          </a:p>
        </p:txBody>
      </p:sp>
    </p:spTree>
    <p:extLst>
      <p:ext uri="{BB962C8B-B14F-4D97-AF65-F5344CB8AC3E}">
        <p14:creationId xmlns:p14="http://schemas.microsoft.com/office/powerpoint/2010/main" val="301241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_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4407"/>
            <a:ext cx="4464000" cy="2160000"/>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4407"/>
            <a:ext cx="4464000" cy="2160000"/>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3"/>
          <p:cNvSpPr>
            <a:spLocks noGrp="1"/>
          </p:cNvSpPr>
          <p:nvPr>
            <p:ph sz="quarter" idx="15" hasCustomPrompt="1"/>
          </p:nvPr>
        </p:nvSpPr>
        <p:spPr bwMode="gray">
          <a:xfrm>
            <a:off x="657525" y="4249563"/>
            <a:ext cx="4464000" cy="2160000"/>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Content Placeholder 9"/>
          <p:cNvSpPr>
            <a:spLocks noGrp="1"/>
          </p:cNvSpPr>
          <p:nvPr>
            <p:ph sz="quarter" idx="16" hasCustomPrompt="1"/>
          </p:nvPr>
        </p:nvSpPr>
        <p:spPr bwMode="gray">
          <a:xfrm>
            <a:off x="5590835" y="4249563"/>
            <a:ext cx="4464000" cy="2160000"/>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7"/>
          </p:nvPr>
        </p:nvSpPr>
        <p:spPr bwMode="gray">
          <a:xfrm>
            <a:off x="657525" y="936263"/>
            <a:ext cx="9405638" cy="396000"/>
          </a:xfrm>
        </p:spPr>
        <p:txBody>
          <a:bodyPr>
            <a:noAutofit/>
          </a:bodyPr>
          <a:lstStyle>
            <a:lvl1pPr>
              <a:lnSpc>
                <a:spcPct val="90000"/>
              </a:lnSpc>
              <a:spcBef>
                <a:spcPts val="0"/>
              </a:spcBef>
              <a:defRPr sz="2800">
                <a:solidFill>
                  <a:schemeClr val="accent2"/>
                </a:solidFill>
              </a:defRPr>
            </a:lvl1pPr>
          </a:lstStyle>
          <a:p>
            <a:pPr lvl="0"/>
            <a:r>
              <a:rPr lang="en-US" noProof="0"/>
              <a:t>Click to edit Master text styles</a:t>
            </a:r>
          </a:p>
        </p:txBody>
      </p:sp>
    </p:spTree>
    <p:extLst>
      <p:ext uri="{BB962C8B-B14F-4D97-AF65-F5344CB8AC3E}">
        <p14:creationId xmlns:p14="http://schemas.microsoft.com/office/powerpoint/2010/main" val="3803254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_Oran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3" name="Content Placeholder 2"/>
          <p:cNvSpPr>
            <a:spLocks noGrp="1"/>
          </p:cNvSpPr>
          <p:nvPr>
            <p:ph idx="1" hasCustomPrompt="1"/>
          </p:nvPr>
        </p:nvSpPr>
        <p:spPr bwMode="gray">
          <a:xfrm>
            <a:off x="657525" y="1764778"/>
            <a:ext cx="9405638" cy="5040189"/>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4"/>
          </p:nvPr>
        </p:nvSpPr>
        <p:spPr bwMode="gray">
          <a:xfrm>
            <a:off x="657525" y="936263"/>
            <a:ext cx="9405638" cy="396000"/>
          </a:xfrm>
        </p:spPr>
        <p:txBody>
          <a:bodyPr>
            <a:noAutofit/>
          </a:bodyPr>
          <a:lstStyle>
            <a:lvl1pPr>
              <a:lnSpc>
                <a:spcPct val="90000"/>
              </a:lnSpc>
              <a:spcBef>
                <a:spcPts val="0"/>
              </a:spcBef>
              <a:defRPr sz="2800">
                <a:solidFill>
                  <a:schemeClr val="accent3"/>
                </a:solidFill>
              </a:defRPr>
            </a:lvl1pPr>
          </a:lstStyle>
          <a:p>
            <a:pPr lvl="0"/>
            <a:r>
              <a:rPr lang="en-US" noProof="0"/>
              <a:t>Click to edit Master text styles</a:t>
            </a:r>
          </a:p>
        </p:txBody>
      </p:sp>
    </p:spTree>
    <p:extLst>
      <p:ext uri="{BB962C8B-B14F-4D97-AF65-F5344CB8AC3E}">
        <p14:creationId xmlns:p14="http://schemas.microsoft.com/office/powerpoint/2010/main" val="1500313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_Oran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4778"/>
            <a:ext cx="4464000" cy="5040189"/>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4778"/>
            <a:ext cx="4464000" cy="5040189"/>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5"/>
          </p:nvPr>
        </p:nvSpPr>
        <p:spPr bwMode="gray">
          <a:xfrm>
            <a:off x="657525" y="936263"/>
            <a:ext cx="9405638" cy="396000"/>
          </a:xfrm>
        </p:spPr>
        <p:txBody>
          <a:bodyPr>
            <a:noAutofit/>
          </a:bodyPr>
          <a:lstStyle>
            <a:lvl1pPr>
              <a:lnSpc>
                <a:spcPct val="90000"/>
              </a:lnSpc>
              <a:spcBef>
                <a:spcPts val="0"/>
              </a:spcBef>
              <a:defRPr sz="2800">
                <a:solidFill>
                  <a:schemeClr val="accent3"/>
                </a:solidFill>
              </a:defRPr>
            </a:lvl1pPr>
          </a:lstStyle>
          <a:p>
            <a:pPr lvl="0"/>
            <a:r>
              <a:rPr lang="en-US" noProof="0"/>
              <a:t>Click to edit Master text styles</a:t>
            </a:r>
          </a:p>
        </p:txBody>
      </p:sp>
    </p:spTree>
    <p:extLst>
      <p:ext uri="{BB962C8B-B14F-4D97-AF65-F5344CB8AC3E}">
        <p14:creationId xmlns:p14="http://schemas.microsoft.com/office/powerpoint/2010/main" val="165414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_Oran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871779"/>
            <a:ext cx="4464000" cy="2160000"/>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871779"/>
            <a:ext cx="4464000" cy="2160000"/>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3"/>
          <p:cNvSpPr>
            <a:spLocks noGrp="1"/>
          </p:cNvSpPr>
          <p:nvPr>
            <p:ph sz="quarter" idx="15" hasCustomPrompt="1"/>
          </p:nvPr>
        </p:nvSpPr>
        <p:spPr bwMode="gray">
          <a:xfrm>
            <a:off x="657525" y="4356935"/>
            <a:ext cx="4464000" cy="2160000"/>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Content Placeholder 9"/>
          <p:cNvSpPr>
            <a:spLocks noGrp="1"/>
          </p:cNvSpPr>
          <p:nvPr>
            <p:ph sz="quarter" idx="16" hasCustomPrompt="1"/>
          </p:nvPr>
        </p:nvSpPr>
        <p:spPr bwMode="gray">
          <a:xfrm>
            <a:off x="5590835" y="4356935"/>
            <a:ext cx="4464000" cy="2160000"/>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7"/>
          </p:nvPr>
        </p:nvSpPr>
        <p:spPr bwMode="gray">
          <a:xfrm>
            <a:off x="657525" y="936263"/>
            <a:ext cx="9405638" cy="396000"/>
          </a:xfrm>
        </p:spPr>
        <p:txBody>
          <a:bodyPr>
            <a:noAutofit/>
          </a:bodyPr>
          <a:lstStyle>
            <a:lvl1pPr>
              <a:lnSpc>
                <a:spcPct val="90000"/>
              </a:lnSpc>
              <a:spcBef>
                <a:spcPts val="0"/>
              </a:spcBef>
              <a:defRPr sz="2800">
                <a:solidFill>
                  <a:schemeClr val="accent3"/>
                </a:solidFill>
              </a:defRPr>
            </a:lvl1pPr>
          </a:lstStyle>
          <a:p>
            <a:pPr lvl="0"/>
            <a:r>
              <a:rPr lang="en-US" noProof="0"/>
              <a:t>Click to edit Master text styles</a:t>
            </a:r>
          </a:p>
        </p:txBody>
      </p:sp>
    </p:spTree>
    <p:extLst>
      <p:ext uri="{BB962C8B-B14F-4D97-AF65-F5344CB8AC3E}">
        <p14:creationId xmlns:p14="http://schemas.microsoft.com/office/powerpoint/2010/main" val="887214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_Gre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3" name="Content Placeholder 2"/>
          <p:cNvSpPr>
            <a:spLocks noGrp="1"/>
          </p:cNvSpPr>
          <p:nvPr>
            <p:ph idx="1" hasCustomPrompt="1"/>
          </p:nvPr>
        </p:nvSpPr>
        <p:spPr bwMode="gray">
          <a:xfrm>
            <a:off x="657525" y="1764778"/>
            <a:ext cx="9405638" cy="5040189"/>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4"/>
          </p:nvPr>
        </p:nvSpPr>
        <p:spPr bwMode="gray">
          <a:xfrm>
            <a:off x="657525" y="936263"/>
            <a:ext cx="9405638" cy="396000"/>
          </a:xfrm>
        </p:spPr>
        <p:txBody>
          <a:bodyPr>
            <a:noAutofit/>
          </a:bodyPr>
          <a:lstStyle>
            <a:lvl1pPr>
              <a:lnSpc>
                <a:spcPct val="90000"/>
              </a:lnSpc>
              <a:spcBef>
                <a:spcPts val="0"/>
              </a:spcBef>
              <a:defRPr sz="2800">
                <a:solidFill>
                  <a:schemeClr val="accent4"/>
                </a:solidFill>
              </a:defRPr>
            </a:lvl1pPr>
          </a:lstStyle>
          <a:p>
            <a:pPr lvl="0"/>
            <a:r>
              <a:rPr lang="en-US" noProof="0"/>
              <a:t>Click to edit Master text styles</a:t>
            </a:r>
          </a:p>
        </p:txBody>
      </p:sp>
    </p:spTree>
    <p:extLst>
      <p:ext uri="{BB962C8B-B14F-4D97-AF65-F5344CB8AC3E}">
        <p14:creationId xmlns:p14="http://schemas.microsoft.com/office/powerpoint/2010/main" val="23710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_Blue">
    <p:spTree>
      <p:nvGrpSpPr>
        <p:cNvPr id="1" name=""/>
        <p:cNvGrpSpPr/>
        <p:nvPr/>
      </p:nvGrpSpPr>
      <p:grpSpPr>
        <a:xfrm>
          <a:off x="0" y="0"/>
          <a:ext cx="0" cy="0"/>
          <a:chOff x="0" y="0"/>
          <a:chExt cx="0" cy="0"/>
        </a:xfrm>
      </p:grpSpPr>
      <p:sp>
        <p:nvSpPr>
          <p:cNvPr id="12" name="Rectangle 11"/>
          <p:cNvSpPr/>
          <p:nvPr userDrawn="1"/>
        </p:nvSpPr>
        <p:spPr bwMode="gray">
          <a:xfrm>
            <a:off x="252700" y="250825"/>
            <a:ext cx="10188000" cy="64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bwMode="gray">
          <a:xfrm>
            <a:off x="648700" y="2944298"/>
            <a:ext cx="9396000" cy="1332000"/>
          </a:xfrm>
        </p:spPr>
        <p:txBody>
          <a:bodyPr anchor="t" anchorCtr="0">
            <a:noAutofit/>
          </a:bodyPr>
          <a:lstStyle>
            <a:lvl1pPr algn="l">
              <a:defRPr sz="4800" b="1"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48700" y="4419222"/>
            <a:ext cx="9396000" cy="396000"/>
          </a:xfrm>
        </p:spPr>
        <p:txBody>
          <a:bodyPr anchor="t" anchorCtr="0">
            <a:noAutofit/>
          </a:bodyPr>
          <a:lstStyle>
            <a:lvl1pPr marL="0" indent="0">
              <a:buNone/>
              <a:defRPr sz="2500" b="0">
                <a:solidFill>
                  <a:schemeClr val="accent2"/>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3" hasCustomPrompt="1"/>
          </p:nvPr>
        </p:nvSpPr>
        <p:spPr bwMode="gray">
          <a:xfrm>
            <a:off x="648700" y="2205009"/>
            <a:ext cx="9396413" cy="648000"/>
          </a:xfrm>
        </p:spPr>
        <p:txBody>
          <a:bodyPr>
            <a:noAutofit/>
          </a:bodyPr>
          <a:lstStyle>
            <a:lvl1pPr>
              <a:lnSpc>
                <a:spcPct val="90000"/>
              </a:lnSpc>
              <a:spcBef>
                <a:spcPts val="0"/>
              </a:spcBef>
              <a:defRPr sz="4800" b="0">
                <a:solidFill>
                  <a:schemeClr val="bg1"/>
                </a:solidFill>
              </a:defRPr>
            </a:lvl1pPr>
          </a:lstStyle>
          <a:p>
            <a:pPr lvl="0"/>
            <a:r>
              <a:rPr lang="en-GB" noProof="0" dirty="0"/>
              <a:t>##</a:t>
            </a:r>
          </a:p>
        </p:txBody>
      </p:sp>
    </p:spTree>
    <p:extLst>
      <p:ext uri="{BB962C8B-B14F-4D97-AF65-F5344CB8AC3E}">
        <p14:creationId xmlns:p14="http://schemas.microsoft.com/office/powerpoint/2010/main" val="2108764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_Gre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86713"/>
            <a:ext cx="4464000" cy="5018254"/>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86713"/>
            <a:ext cx="4464000" cy="5018254"/>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5"/>
          </p:nvPr>
        </p:nvSpPr>
        <p:spPr bwMode="gray">
          <a:xfrm>
            <a:off x="657525" y="936263"/>
            <a:ext cx="9405638" cy="396000"/>
          </a:xfrm>
        </p:spPr>
        <p:txBody>
          <a:bodyPr>
            <a:noAutofit/>
          </a:bodyPr>
          <a:lstStyle>
            <a:lvl1pPr>
              <a:lnSpc>
                <a:spcPct val="90000"/>
              </a:lnSpc>
              <a:spcBef>
                <a:spcPts val="0"/>
              </a:spcBef>
              <a:defRPr sz="2800">
                <a:solidFill>
                  <a:schemeClr val="accent4"/>
                </a:solidFill>
              </a:defRPr>
            </a:lvl1pPr>
          </a:lstStyle>
          <a:p>
            <a:pPr lvl="0"/>
            <a:r>
              <a:rPr lang="en-US" noProof="0"/>
              <a:t>Click to edit Master text styles</a:t>
            </a:r>
          </a:p>
        </p:txBody>
      </p:sp>
    </p:spTree>
    <p:extLst>
      <p:ext uri="{BB962C8B-B14F-4D97-AF65-F5344CB8AC3E}">
        <p14:creationId xmlns:p14="http://schemas.microsoft.com/office/powerpoint/2010/main" val="4075885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_Gre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2994"/>
            <a:ext cx="4464000" cy="2160000"/>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2994"/>
            <a:ext cx="4464000" cy="2160000"/>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3"/>
          <p:cNvSpPr>
            <a:spLocks noGrp="1"/>
          </p:cNvSpPr>
          <p:nvPr>
            <p:ph sz="quarter" idx="15" hasCustomPrompt="1"/>
          </p:nvPr>
        </p:nvSpPr>
        <p:spPr bwMode="gray">
          <a:xfrm>
            <a:off x="657525" y="4248150"/>
            <a:ext cx="4464000" cy="2160000"/>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Content Placeholder 9"/>
          <p:cNvSpPr>
            <a:spLocks noGrp="1"/>
          </p:cNvSpPr>
          <p:nvPr>
            <p:ph sz="quarter" idx="16" hasCustomPrompt="1"/>
          </p:nvPr>
        </p:nvSpPr>
        <p:spPr bwMode="gray">
          <a:xfrm>
            <a:off x="5590835" y="4248150"/>
            <a:ext cx="4464000" cy="2160000"/>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7"/>
          </p:nvPr>
        </p:nvSpPr>
        <p:spPr bwMode="gray">
          <a:xfrm>
            <a:off x="657525" y="936263"/>
            <a:ext cx="9405638" cy="396000"/>
          </a:xfrm>
        </p:spPr>
        <p:txBody>
          <a:bodyPr>
            <a:noAutofit/>
          </a:bodyPr>
          <a:lstStyle>
            <a:lvl1pPr>
              <a:lnSpc>
                <a:spcPct val="90000"/>
              </a:lnSpc>
              <a:spcBef>
                <a:spcPts val="0"/>
              </a:spcBef>
              <a:defRPr sz="2800">
                <a:solidFill>
                  <a:schemeClr val="accent4"/>
                </a:solidFill>
              </a:defRPr>
            </a:lvl1pPr>
          </a:lstStyle>
          <a:p>
            <a:pPr lvl="0"/>
            <a:r>
              <a:rPr lang="en-US" noProof="0"/>
              <a:t>Click to edit Master text styles</a:t>
            </a:r>
          </a:p>
        </p:txBody>
      </p:sp>
    </p:spTree>
    <p:extLst>
      <p:ext uri="{BB962C8B-B14F-4D97-AF65-F5344CB8AC3E}">
        <p14:creationId xmlns:p14="http://schemas.microsoft.com/office/powerpoint/2010/main" val="3581517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Blue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3" name="Content Placeholder 2"/>
          <p:cNvSpPr>
            <a:spLocks noGrp="1"/>
          </p:cNvSpPr>
          <p:nvPr>
            <p:ph idx="1" hasCustomPrompt="1"/>
          </p:nvPr>
        </p:nvSpPr>
        <p:spPr bwMode="gray">
          <a:xfrm>
            <a:off x="657525" y="1764778"/>
            <a:ext cx="9405638" cy="5040189"/>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4"/>
          </p:nvPr>
        </p:nvSpPr>
        <p:spPr bwMode="gray">
          <a:xfrm>
            <a:off x="657525" y="936263"/>
            <a:ext cx="9405638" cy="396000"/>
          </a:xfrm>
        </p:spPr>
        <p:txBody>
          <a:bodyPr>
            <a:noAutofit/>
          </a:bodyPr>
          <a:lstStyle>
            <a:lvl1pPr>
              <a:lnSpc>
                <a:spcPct val="90000"/>
              </a:lnSpc>
              <a:spcBef>
                <a:spcPts val="0"/>
              </a:spcBef>
              <a:defRPr sz="2800">
                <a:solidFill>
                  <a:schemeClr val="accent6"/>
                </a:solidFill>
              </a:defRPr>
            </a:lvl1pPr>
          </a:lstStyle>
          <a:p>
            <a:pPr lvl="0"/>
            <a:r>
              <a:rPr lang="en-US" noProof="0"/>
              <a:t>Click to edit Master text styles</a:t>
            </a:r>
          </a:p>
        </p:txBody>
      </p:sp>
      <p:sp>
        <p:nvSpPr>
          <p:cNvPr id="8" name="Rectangle 7"/>
          <p:cNvSpPr/>
          <p:nvPr userDrawn="1"/>
        </p:nvSpPr>
        <p:spPr bwMode="gray">
          <a:xfrm>
            <a:off x="0" y="0"/>
            <a:ext cx="10693400"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720265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_Blue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4654"/>
            <a:ext cx="4464000" cy="5040313"/>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4654"/>
            <a:ext cx="4464000" cy="5040313"/>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5"/>
          </p:nvPr>
        </p:nvSpPr>
        <p:spPr bwMode="gray">
          <a:xfrm>
            <a:off x="657525" y="936263"/>
            <a:ext cx="9405638" cy="396000"/>
          </a:xfrm>
        </p:spPr>
        <p:txBody>
          <a:bodyPr>
            <a:noAutofit/>
          </a:bodyPr>
          <a:lstStyle>
            <a:lvl1pPr>
              <a:lnSpc>
                <a:spcPct val="90000"/>
              </a:lnSpc>
              <a:spcBef>
                <a:spcPts val="0"/>
              </a:spcBef>
              <a:defRPr sz="2800">
                <a:solidFill>
                  <a:schemeClr val="accent6"/>
                </a:solidFill>
              </a:defRPr>
            </a:lvl1pPr>
          </a:lstStyle>
          <a:p>
            <a:pPr lvl="0"/>
            <a:r>
              <a:rPr lang="en-US" noProof="0"/>
              <a:t>Click to edit Master text styles</a:t>
            </a:r>
          </a:p>
        </p:txBody>
      </p:sp>
      <p:sp>
        <p:nvSpPr>
          <p:cNvPr id="10" name="Rectangle 9"/>
          <p:cNvSpPr/>
          <p:nvPr userDrawn="1"/>
        </p:nvSpPr>
        <p:spPr bwMode="gray">
          <a:xfrm>
            <a:off x="0" y="0"/>
            <a:ext cx="10693400"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82631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_Blue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359"/>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908423"/>
            <a:ext cx="4464000" cy="2160000"/>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908423"/>
            <a:ext cx="4464000" cy="2160000"/>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3"/>
          <p:cNvSpPr>
            <a:spLocks noGrp="1"/>
          </p:cNvSpPr>
          <p:nvPr>
            <p:ph sz="quarter" idx="15" hasCustomPrompt="1"/>
          </p:nvPr>
        </p:nvSpPr>
        <p:spPr bwMode="gray">
          <a:xfrm>
            <a:off x="657525" y="4395675"/>
            <a:ext cx="4464000" cy="2160000"/>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Content Placeholder 9"/>
          <p:cNvSpPr>
            <a:spLocks noGrp="1"/>
          </p:cNvSpPr>
          <p:nvPr>
            <p:ph sz="quarter" idx="16" hasCustomPrompt="1"/>
          </p:nvPr>
        </p:nvSpPr>
        <p:spPr bwMode="gray">
          <a:xfrm>
            <a:off x="5590835" y="4395675"/>
            <a:ext cx="4464000" cy="2160000"/>
          </a:xfrm>
        </p:spPr>
        <p:txBody>
          <a:bodyPr>
            <a:noAutofit/>
          </a:bodyPr>
          <a:lstStyle>
            <a:lvl1pPr>
              <a:defRPr>
                <a:sym typeface="Wingdings"/>
              </a:defRPr>
            </a:lvl1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7"/>
          </p:nvPr>
        </p:nvSpPr>
        <p:spPr bwMode="gray">
          <a:xfrm>
            <a:off x="657525" y="936359"/>
            <a:ext cx="9405638" cy="396000"/>
          </a:xfrm>
        </p:spPr>
        <p:txBody>
          <a:bodyPr>
            <a:noAutofit/>
          </a:bodyPr>
          <a:lstStyle>
            <a:lvl1pPr>
              <a:lnSpc>
                <a:spcPct val="90000"/>
              </a:lnSpc>
              <a:spcBef>
                <a:spcPts val="0"/>
              </a:spcBef>
              <a:defRPr sz="2800">
                <a:solidFill>
                  <a:schemeClr val="accent6"/>
                </a:solidFill>
              </a:defRPr>
            </a:lvl1pPr>
          </a:lstStyle>
          <a:p>
            <a:pPr lvl="0"/>
            <a:r>
              <a:rPr lang="en-US" noProof="0"/>
              <a:t>Click to edit Master text styles</a:t>
            </a:r>
          </a:p>
        </p:txBody>
      </p:sp>
      <p:sp>
        <p:nvSpPr>
          <p:cNvPr id="12" name="Rectangle 11"/>
          <p:cNvSpPr/>
          <p:nvPr userDrawn="1"/>
        </p:nvSpPr>
        <p:spPr bwMode="gray">
          <a:xfrm>
            <a:off x="0" y="0"/>
            <a:ext cx="10693400"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341646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_Green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3" name="Content Placeholder 2"/>
          <p:cNvSpPr>
            <a:spLocks noGrp="1"/>
          </p:cNvSpPr>
          <p:nvPr>
            <p:ph idx="1" hasCustomPrompt="1"/>
          </p:nvPr>
        </p:nvSpPr>
        <p:spPr bwMode="gray">
          <a:xfrm>
            <a:off x="657525" y="1764778"/>
            <a:ext cx="9405638" cy="5040189"/>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4"/>
          </p:nvPr>
        </p:nvSpPr>
        <p:spPr bwMode="gray">
          <a:xfrm>
            <a:off x="657525" y="936263"/>
            <a:ext cx="9405638" cy="396000"/>
          </a:xfrm>
        </p:spPr>
        <p:txBody>
          <a:bodyPr>
            <a:noAutofit/>
          </a:bodyPr>
          <a:lstStyle>
            <a:lvl1pPr>
              <a:lnSpc>
                <a:spcPct val="90000"/>
              </a:lnSpc>
              <a:spcBef>
                <a:spcPts val="0"/>
              </a:spcBef>
              <a:defRPr sz="2800">
                <a:solidFill>
                  <a:schemeClr val="accent2"/>
                </a:solidFill>
              </a:defRPr>
            </a:lvl1pPr>
          </a:lstStyle>
          <a:p>
            <a:pPr lvl="0"/>
            <a:r>
              <a:rPr lang="en-US" noProof="0"/>
              <a:t>Click to edit Master text styles</a:t>
            </a:r>
          </a:p>
        </p:txBody>
      </p:sp>
      <p:sp>
        <p:nvSpPr>
          <p:cNvPr id="8" name="Rectangle 7"/>
          <p:cNvSpPr/>
          <p:nvPr userDrawn="1"/>
        </p:nvSpPr>
        <p:spPr bwMode="gray">
          <a:xfrm>
            <a:off x="0" y="0"/>
            <a:ext cx="106934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5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5012" y="6732959"/>
            <a:ext cx="2375793" cy="70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4743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_Green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4778"/>
            <a:ext cx="4464000" cy="5040189"/>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4778"/>
            <a:ext cx="4464000" cy="5040189"/>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5"/>
          </p:nvPr>
        </p:nvSpPr>
        <p:spPr bwMode="gray">
          <a:xfrm>
            <a:off x="657525" y="936263"/>
            <a:ext cx="9405638" cy="396000"/>
          </a:xfrm>
        </p:spPr>
        <p:txBody>
          <a:bodyPr>
            <a:noAutofit/>
          </a:bodyPr>
          <a:lstStyle>
            <a:lvl1pPr>
              <a:lnSpc>
                <a:spcPct val="90000"/>
              </a:lnSpc>
              <a:spcBef>
                <a:spcPts val="0"/>
              </a:spcBef>
              <a:defRPr sz="2800">
                <a:solidFill>
                  <a:schemeClr val="accent2"/>
                </a:solidFill>
              </a:defRPr>
            </a:lvl1pPr>
          </a:lstStyle>
          <a:p>
            <a:pPr lvl="0"/>
            <a:r>
              <a:rPr lang="en-US" noProof="0"/>
              <a:t>Click to edit Master text styles</a:t>
            </a:r>
          </a:p>
        </p:txBody>
      </p:sp>
      <p:sp>
        <p:nvSpPr>
          <p:cNvPr id="10" name="Rectangle 9"/>
          <p:cNvSpPr/>
          <p:nvPr userDrawn="1"/>
        </p:nvSpPr>
        <p:spPr bwMode="gray">
          <a:xfrm>
            <a:off x="0" y="0"/>
            <a:ext cx="106934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 name="Picture 2"/>
          <p:cNvPicPr>
            <a:picLocks noChangeAspect="1"/>
          </p:cNvPicPr>
          <p:nvPr userDrawn="1"/>
        </p:nvPicPr>
        <p:blipFill>
          <a:blip r:embed="rId2"/>
          <a:stretch>
            <a:fillRect/>
          </a:stretch>
        </p:blipFill>
        <p:spPr>
          <a:xfrm>
            <a:off x="7938988" y="6715780"/>
            <a:ext cx="2664183" cy="792549"/>
          </a:xfrm>
          <a:prstGeom prst="rect">
            <a:avLst/>
          </a:prstGeom>
        </p:spPr>
      </p:pic>
    </p:spTree>
    <p:extLst>
      <p:ext uri="{BB962C8B-B14F-4D97-AF65-F5344CB8AC3E}">
        <p14:creationId xmlns:p14="http://schemas.microsoft.com/office/powerpoint/2010/main" val="39155288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ntent_Green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65803" y="1762994"/>
            <a:ext cx="4464000" cy="2160000"/>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9113" y="1762994"/>
            <a:ext cx="4464000" cy="2160000"/>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3"/>
          <p:cNvSpPr>
            <a:spLocks noGrp="1"/>
          </p:cNvSpPr>
          <p:nvPr>
            <p:ph sz="quarter" idx="15" hasCustomPrompt="1"/>
          </p:nvPr>
        </p:nvSpPr>
        <p:spPr bwMode="gray">
          <a:xfrm>
            <a:off x="665803" y="4248150"/>
            <a:ext cx="4464000" cy="2160000"/>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Content Placeholder 9"/>
          <p:cNvSpPr>
            <a:spLocks noGrp="1"/>
          </p:cNvSpPr>
          <p:nvPr>
            <p:ph sz="quarter" idx="16" hasCustomPrompt="1"/>
          </p:nvPr>
        </p:nvSpPr>
        <p:spPr bwMode="gray">
          <a:xfrm>
            <a:off x="5599113" y="4248150"/>
            <a:ext cx="4464000" cy="2160000"/>
          </a:xfrm>
        </p:spPr>
        <p:txBody>
          <a:bodyPr>
            <a:noAutofit/>
          </a:bodyPr>
          <a:lstStyle>
            <a:lvl1pPr>
              <a:defRPr>
                <a:sym typeface="Wingdings"/>
              </a:defRPr>
            </a:lvl1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7"/>
          </p:nvPr>
        </p:nvSpPr>
        <p:spPr bwMode="gray">
          <a:xfrm>
            <a:off x="657525" y="936263"/>
            <a:ext cx="9405638" cy="396000"/>
          </a:xfrm>
        </p:spPr>
        <p:txBody>
          <a:bodyPr>
            <a:noAutofit/>
          </a:bodyPr>
          <a:lstStyle>
            <a:lvl1pPr>
              <a:lnSpc>
                <a:spcPct val="90000"/>
              </a:lnSpc>
              <a:spcBef>
                <a:spcPts val="0"/>
              </a:spcBef>
              <a:defRPr sz="2800">
                <a:solidFill>
                  <a:schemeClr val="accent2"/>
                </a:solidFill>
              </a:defRPr>
            </a:lvl1pPr>
          </a:lstStyle>
          <a:p>
            <a:pPr lvl="0"/>
            <a:r>
              <a:rPr lang="en-US" noProof="0"/>
              <a:t>Click to edit Master text styles</a:t>
            </a:r>
          </a:p>
        </p:txBody>
      </p:sp>
      <p:sp>
        <p:nvSpPr>
          <p:cNvPr id="12" name="Rectangle 11"/>
          <p:cNvSpPr/>
          <p:nvPr userDrawn="1"/>
        </p:nvSpPr>
        <p:spPr bwMode="gray">
          <a:xfrm>
            <a:off x="0" y="0"/>
            <a:ext cx="106934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 name="Picture 2"/>
          <p:cNvPicPr>
            <a:picLocks noChangeAspect="1"/>
          </p:cNvPicPr>
          <p:nvPr userDrawn="1"/>
        </p:nvPicPr>
        <p:blipFill>
          <a:blip r:embed="rId2"/>
          <a:stretch>
            <a:fillRect/>
          </a:stretch>
        </p:blipFill>
        <p:spPr>
          <a:xfrm>
            <a:off x="7855348" y="6677676"/>
            <a:ext cx="2664183" cy="792549"/>
          </a:xfrm>
          <a:prstGeom prst="rect">
            <a:avLst/>
          </a:prstGeom>
        </p:spPr>
      </p:pic>
    </p:spTree>
    <p:extLst>
      <p:ext uri="{BB962C8B-B14F-4D97-AF65-F5344CB8AC3E}">
        <p14:creationId xmlns:p14="http://schemas.microsoft.com/office/powerpoint/2010/main" val="24926128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Orange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487" y="482041"/>
            <a:ext cx="9396675" cy="468000"/>
          </a:xfrm>
        </p:spPr>
        <p:txBody>
          <a:bodyPr>
            <a:noAutofit/>
          </a:bodyPr>
          <a:lstStyle/>
          <a:p>
            <a:r>
              <a:rPr lang="en-US" noProof="0" dirty="0"/>
              <a:t>Click to edit Master title style</a:t>
            </a:r>
            <a:endParaRPr lang="en-GB" noProof="0" dirty="0"/>
          </a:p>
        </p:txBody>
      </p:sp>
      <p:sp>
        <p:nvSpPr>
          <p:cNvPr id="3" name="Content Placeholder 2"/>
          <p:cNvSpPr>
            <a:spLocks noGrp="1"/>
          </p:cNvSpPr>
          <p:nvPr>
            <p:ph idx="1" hasCustomPrompt="1"/>
          </p:nvPr>
        </p:nvSpPr>
        <p:spPr bwMode="gray">
          <a:xfrm>
            <a:off x="657525" y="1764778"/>
            <a:ext cx="9405638" cy="5040189"/>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4"/>
          </p:nvPr>
        </p:nvSpPr>
        <p:spPr bwMode="gray">
          <a:xfrm>
            <a:off x="657524" y="936263"/>
            <a:ext cx="9396675" cy="396000"/>
          </a:xfrm>
        </p:spPr>
        <p:txBody>
          <a:bodyPr>
            <a:noAutofit/>
          </a:bodyPr>
          <a:lstStyle>
            <a:lvl1pPr>
              <a:lnSpc>
                <a:spcPct val="90000"/>
              </a:lnSpc>
              <a:spcBef>
                <a:spcPts val="0"/>
              </a:spcBef>
              <a:defRPr sz="2800">
                <a:solidFill>
                  <a:schemeClr val="accent3"/>
                </a:solidFill>
              </a:defRPr>
            </a:lvl1pPr>
          </a:lstStyle>
          <a:p>
            <a:pPr lvl="0"/>
            <a:r>
              <a:rPr lang="en-US" noProof="0"/>
              <a:t>Click to edit Master text styles</a:t>
            </a:r>
          </a:p>
        </p:txBody>
      </p:sp>
      <p:sp>
        <p:nvSpPr>
          <p:cNvPr id="8" name="Rectangle 7"/>
          <p:cNvSpPr/>
          <p:nvPr userDrawn="1"/>
        </p:nvSpPr>
        <p:spPr bwMode="gray">
          <a:xfrm>
            <a:off x="0" y="0"/>
            <a:ext cx="106934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269315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_Orange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79453"/>
            <a:ext cx="4464000" cy="5025514"/>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79453"/>
            <a:ext cx="4464000" cy="5025514"/>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5"/>
          </p:nvPr>
        </p:nvSpPr>
        <p:spPr bwMode="gray">
          <a:xfrm>
            <a:off x="657525" y="936263"/>
            <a:ext cx="9405638" cy="396000"/>
          </a:xfrm>
        </p:spPr>
        <p:txBody>
          <a:bodyPr>
            <a:noAutofit/>
          </a:bodyPr>
          <a:lstStyle>
            <a:lvl1pPr>
              <a:lnSpc>
                <a:spcPct val="90000"/>
              </a:lnSpc>
              <a:spcBef>
                <a:spcPts val="0"/>
              </a:spcBef>
              <a:defRPr sz="2800">
                <a:solidFill>
                  <a:schemeClr val="accent3"/>
                </a:solidFill>
              </a:defRPr>
            </a:lvl1pPr>
          </a:lstStyle>
          <a:p>
            <a:pPr lvl="0"/>
            <a:r>
              <a:rPr lang="en-US" noProof="0"/>
              <a:t>Click to edit Master text styles</a:t>
            </a:r>
          </a:p>
        </p:txBody>
      </p:sp>
      <p:sp>
        <p:nvSpPr>
          <p:cNvPr id="10" name="Rectangle 9"/>
          <p:cNvSpPr/>
          <p:nvPr userDrawn="1"/>
        </p:nvSpPr>
        <p:spPr bwMode="gray">
          <a:xfrm>
            <a:off x="0" y="0"/>
            <a:ext cx="106934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03268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_Green">
    <p:spTree>
      <p:nvGrpSpPr>
        <p:cNvPr id="1" name=""/>
        <p:cNvGrpSpPr/>
        <p:nvPr/>
      </p:nvGrpSpPr>
      <p:grpSpPr>
        <a:xfrm>
          <a:off x="0" y="0"/>
          <a:ext cx="0" cy="0"/>
          <a:chOff x="0" y="0"/>
          <a:chExt cx="0" cy="0"/>
        </a:xfrm>
      </p:grpSpPr>
      <p:sp>
        <p:nvSpPr>
          <p:cNvPr id="12" name="Rectangle 11"/>
          <p:cNvSpPr/>
          <p:nvPr userDrawn="1"/>
        </p:nvSpPr>
        <p:spPr bwMode="gray">
          <a:xfrm>
            <a:off x="252700" y="250825"/>
            <a:ext cx="10188000" cy="64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bwMode="gray">
          <a:xfrm>
            <a:off x="648700" y="2944298"/>
            <a:ext cx="9396000" cy="1332000"/>
          </a:xfrm>
        </p:spPr>
        <p:txBody>
          <a:bodyPr anchor="t" anchorCtr="0">
            <a:noAutofit/>
          </a:bodyPr>
          <a:lstStyle>
            <a:lvl1pPr algn="l">
              <a:defRPr sz="4800" b="1"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48700" y="4419222"/>
            <a:ext cx="9396000" cy="396000"/>
          </a:xfrm>
        </p:spPr>
        <p:txBody>
          <a:bodyPr anchor="t" anchorCtr="0">
            <a:noAutofit/>
          </a:bodyPr>
          <a:lstStyle>
            <a:lvl1pPr marL="0" indent="0">
              <a:buNone/>
              <a:defRPr sz="2500" b="0">
                <a:solidFill>
                  <a:schemeClr val="accent1"/>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3" hasCustomPrompt="1"/>
          </p:nvPr>
        </p:nvSpPr>
        <p:spPr bwMode="gray">
          <a:xfrm>
            <a:off x="648700" y="2205009"/>
            <a:ext cx="9396413" cy="648000"/>
          </a:xfrm>
        </p:spPr>
        <p:txBody>
          <a:bodyPr>
            <a:noAutofit/>
          </a:bodyPr>
          <a:lstStyle>
            <a:lvl1pPr>
              <a:lnSpc>
                <a:spcPct val="90000"/>
              </a:lnSpc>
              <a:spcBef>
                <a:spcPts val="0"/>
              </a:spcBef>
              <a:defRPr sz="4800" b="0">
                <a:solidFill>
                  <a:schemeClr val="bg1"/>
                </a:solidFill>
              </a:defRPr>
            </a:lvl1pPr>
          </a:lstStyle>
          <a:p>
            <a:pPr lvl="0"/>
            <a:r>
              <a:rPr lang="en-GB" noProof="0" dirty="0"/>
              <a:t>##</a:t>
            </a:r>
          </a:p>
        </p:txBody>
      </p:sp>
    </p:spTree>
    <p:extLst>
      <p:ext uri="{BB962C8B-B14F-4D97-AF65-F5344CB8AC3E}">
        <p14:creationId xmlns:p14="http://schemas.microsoft.com/office/powerpoint/2010/main" val="4030522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ent_Orange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2994"/>
            <a:ext cx="4464000" cy="2160000"/>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2994"/>
            <a:ext cx="4464000" cy="2160000"/>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3"/>
          <p:cNvSpPr>
            <a:spLocks noGrp="1"/>
          </p:cNvSpPr>
          <p:nvPr>
            <p:ph sz="quarter" idx="15" hasCustomPrompt="1"/>
          </p:nvPr>
        </p:nvSpPr>
        <p:spPr bwMode="gray">
          <a:xfrm>
            <a:off x="657525" y="4248150"/>
            <a:ext cx="4464000" cy="2160000"/>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Content Placeholder 9"/>
          <p:cNvSpPr>
            <a:spLocks noGrp="1"/>
          </p:cNvSpPr>
          <p:nvPr>
            <p:ph sz="quarter" idx="16" hasCustomPrompt="1"/>
          </p:nvPr>
        </p:nvSpPr>
        <p:spPr bwMode="gray">
          <a:xfrm>
            <a:off x="5590835" y="4248150"/>
            <a:ext cx="4464000" cy="2160000"/>
          </a:xfrm>
        </p:spPr>
        <p:txBody>
          <a:bodyPr>
            <a:noAutofit/>
          </a:bodyPr>
          <a:lstStyle>
            <a:lvl1pPr>
              <a:defRPr>
                <a:sym typeface="Wingdings"/>
              </a:defRPr>
            </a:lvl1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7"/>
          </p:nvPr>
        </p:nvSpPr>
        <p:spPr bwMode="gray">
          <a:xfrm>
            <a:off x="657525" y="936263"/>
            <a:ext cx="9405638" cy="396000"/>
          </a:xfrm>
        </p:spPr>
        <p:txBody>
          <a:bodyPr>
            <a:noAutofit/>
          </a:bodyPr>
          <a:lstStyle>
            <a:lvl1pPr>
              <a:lnSpc>
                <a:spcPct val="90000"/>
              </a:lnSpc>
              <a:spcBef>
                <a:spcPts val="0"/>
              </a:spcBef>
              <a:defRPr sz="2800">
                <a:solidFill>
                  <a:schemeClr val="accent3"/>
                </a:solidFill>
              </a:defRPr>
            </a:lvl1pPr>
          </a:lstStyle>
          <a:p>
            <a:pPr lvl="0"/>
            <a:r>
              <a:rPr lang="en-US" noProof="0" dirty="0"/>
              <a:t>Click to edit Master text styles</a:t>
            </a:r>
          </a:p>
        </p:txBody>
      </p:sp>
      <p:sp>
        <p:nvSpPr>
          <p:cNvPr id="12" name="Rectangle 11"/>
          <p:cNvSpPr/>
          <p:nvPr userDrawn="1"/>
        </p:nvSpPr>
        <p:spPr bwMode="gray">
          <a:xfrm>
            <a:off x="0" y="0"/>
            <a:ext cx="10693400" cy="12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772048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_Grey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3" name="Content Placeholder 2"/>
          <p:cNvSpPr>
            <a:spLocks noGrp="1"/>
          </p:cNvSpPr>
          <p:nvPr>
            <p:ph idx="1" hasCustomPrompt="1"/>
          </p:nvPr>
        </p:nvSpPr>
        <p:spPr bwMode="gray">
          <a:xfrm>
            <a:off x="657525" y="1764778"/>
            <a:ext cx="9405638" cy="5040189"/>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4"/>
          </p:nvPr>
        </p:nvSpPr>
        <p:spPr bwMode="gray">
          <a:xfrm>
            <a:off x="657525" y="936263"/>
            <a:ext cx="9405638" cy="396000"/>
          </a:xfrm>
        </p:spPr>
        <p:txBody>
          <a:bodyPr>
            <a:noAutofit/>
          </a:bodyPr>
          <a:lstStyle>
            <a:lvl1pPr>
              <a:lnSpc>
                <a:spcPct val="90000"/>
              </a:lnSpc>
              <a:spcBef>
                <a:spcPts val="0"/>
              </a:spcBef>
              <a:defRPr sz="2800">
                <a:solidFill>
                  <a:schemeClr val="accent4"/>
                </a:solidFill>
              </a:defRPr>
            </a:lvl1pPr>
          </a:lstStyle>
          <a:p>
            <a:pPr lvl="0"/>
            <a:r>
              <a:rPr lang="en-US" noProof="0"/>
              <a:t>Click to edit Master text styles</a:t>
            </a:r>
          </a:p>
        </p:txBody>
      </p:sp>
      <p:sp>
        <p:nvSpPr>
          <p:cNvPr id="8" name="Rectangle 7"/>
          <p:cNvSpPr/>
          <p:nvPr userDrawn="1"/>
        </p:nvSpPr>
        <p:spPr bwMode="gray">
          <a:xfrm>
            <a:off x="0" y="0"/>
            <a:ext cx="10693400" cy="12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160866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_Grey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6826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4778"/>
            <a:ext cx="4464000" cy="5040189"/>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4778"/>
            <a:ext cx="4464000" cy="5040189"/>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5"/>
          </p:nvPr>
        </p:nvSpPr>
        <p:spPr bwMode="gray">
          <a:xfrm>
            <a:off x="657525" y="936263"/>
            <a:ext cx="9405638" cy="396000"/>
          </a:xfrm>
        </p:spPr>
        <p:txBody>
          <a:bodyPr>
            <a:noAutofit/>
          </a:bodyPr>
          <a:lstStyle>
            <a:lvl1pPr>
              <a:lnSpc>
                <a:spcPct val="90000"/>
              </a:lnSpc>
              <a:spcBef>
                <a:spcPts val="0"/>
              </a:spcBef>
              <a:defRPr sz="2800">
                <a:solidFill>
                  <a:schemeClr val="accent4"/>
                </a:solidFill>
              </a:defRPr>
            </a:lvl1pPr>
          </a:lstStyle>
          <a:p>
            <a:pPr lvl="0"/>
            <a:r>
              <a:rPr lang="en-US" noProof="0"/>
              <a:t>Click to edit Master text styles</a:t>
            </a:r>
          </a:p>
        </p:txBody>
      </p:sp>
      <p:sp>
        <p:nvSpPr>
          <p:cNvPr id="10" name="Rectangle 9"/>
          <p:cNvSpPr/>
          <p:nvPr userDrawn="1"/>
        </p:nvSpPr>
        <p:spPr bwMode="gray">
          <a:xfrm>
            <a:off x="0" y="0"/>
            <a:ext cx="10693400" cy="12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942233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ntent_Grey Ba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57525" y="450013"/>
            <a:ext cx="9405638" cy="468000"/>
          </a:xfrm>
        </p:spPr>
        <p:txBody>
          <a:bodyPr>
            <a:noAutofit/>
          </a:bodyPr>
          <a:lstStyle/>
          <a:p>
            <a:r>
              <a:rPr lang="en-US" noProof="0" dirty="0"/>
              <a:t>Click to edit Master title style</a:t>
            </a:r>
            <a:endParaRPr lang="en-GB" noProof="0" dirty="0"/>
          </a:p>
        </p:txBody>
      </p:sp>
      <p:sp>
        <p:nvSpPr>
          <p:cNvPr id="5" name="Date Placeholder 4"/>
          <p:cNvSpPr>
            <a:spLocks noGrp="1"/>
          </p:cNvSpPr>
          <p:nvPr>
            <p:ph type="dt" sz="half" idx="10"/>
          </p:nvPr>
        </p:nvSpPr>
        <p:spPr bwMode="gray"/>
        <p:txBody>
          <a:bodyPr>
            <a:noAutofit/>
          </a:bodyPr>
          <a:lstStyle/>
          <a:p>
            <a:r>
              <a:rPr lang="en-US" noProof="0" smtClean="0"/>
              <a:t>Insert Date with 'Insert - Header &amp; Footer'</a:t>
            </a:r>
            <a:endParaRPr lang="en-GB" noProof="0" dirty="0"/>
          </a:p>
        </p:txBody>
      </p:sp>
      <p:sp>
        <p:nvSpPr>
          <p:cNvPr id="6" name="Footer Placeholder 5"/>
          <p:cNvSpPr>
            <a:spLocks noGrp="1"/>
          </p:cNvSpPr>
          <p:nvPr>
            <p:ph type="ftr" sz="quarter" idx="11"/>
          </p:nvPr>
        </p:nvSpPr>
        <p:spPr bwMode="gray"/>
        <p:txBody>
          <a:bodyPr>
            <a:noAutofit/>
          </a:bodyPr>
          <a:lstStyle/>
          <a:p>
            <a:r>
              <a:rPr lang="en-GB" noProof="0"/>
              <a:t>Insert footer text with 'Insert - Header &amp; Footer'</a:t>
            </a:r>
            <a:endParaRPr lang="en-GB" noProof="0" dirty="0"/>
          </a:p>
        </p:txBody>
      </p:sp>
      <p:sp>
        <p:nvSpPr>
          <p:cNvPr id="7" name="Slide Number Placeholder 6"/>
          <p:cNvSpPr>
            <a:spLocks noGrp="1"/>
          </p:cNvSpPr>
          <p:nvPr>
            <p:ph type="sldNum" sz="quarter" idx="12"/>
          </p:nvPr>
        </p:nvSpPr>
        <p:spPr bwMode="gray"/>
        <p:txBody>
          <a:bodyPr>
            <a:noAutofit/>
          </a:bodyPr>
          <a:lstStyle/>
          <a:p>
            <a:fld id="{6E96D641-33B4-4CC0-A9E3-F51539D887D1}" type="slidenum">
              <a:rPr lang="en-GB" noProof="0" smtClean="0"/>
              <a:pPr/>
              <a:t>‹#›</a:t>
            </a:fld>
            <a:endParaRPr lang="en-GB" noProof="0" dirty="0"/>
          </a:p>
        </p:txBody>
      </p:sp>
      <p:sp>
        <p:nvSpPr>
          <p:cNvPr id="9" name="Content Placeholder 8"/>
          <p:cNvSpPr>
            <a:spLocks noGrp="1"/>
          </p:cNvSpPr>
          <p:nvPr>
            <p:ph sz="quarter" idx="13" hasCustomPrompt="1"/>
          </p:nvPr>
        </p:nvSpPr>
        <p:spPr bwMode="gray">
          <a:xfrm>
            <a:off x="657525" y="1762994"/>
            <a:ext cx="4464000" cy="2160000"/>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10"/>
          <p:cNvSpPr>
            <a:spLocks noGrp="1"/>
          </p:cNvSpPr>
          <p:nvPr>
            <p:ph sz="quarter" idx="14" hasCustomPrompt="1"/>
          </p:nvPr>
        </p:nvSpPr>
        <p:spPr bwMode="gray">
          <a:xfrm>
            <a:off x="5590835" y="1762994"/>
            <a:ext cx="4464000" cy="2160000"/>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4" name="Content Placeholder 3"/>
          <p:cNvSpPr>
            <a:spLocks noGrp="1"/>
          </p:cNvSpPr>
          <p:nvPr>
            <p:ph sz="quarter" idx="15" hasCustomPrompt="1"/>
          </p:nvPr>
        </p:nvSpPr>
        <p:spPr bwMode="gray">
          <a:xfrm>
            <a:off x="657525" y="4248150"/>
            <a:ext cx="4464000" cy="2160000"/>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Content Placeholder 9"/>
          <p:cNvSpPr>
            <a:spLocks noGrp="1"/>
          </p:cNvSpPr>
          <p:nvPr>
            <p:ph sz="quarter" idx="16" hasCustomPrompt="1"/>
          </p:nvPr>
        </p:nvSpPr>
        <p:spPr bwMode="gray">
          <a:xfrm>
            <a:off x="5590835" y="4248150"/>
            <a:ext cx="4464000" cy="2160000"/>
          </a:xfrm>
        </p:spPr>
        <p:txBody>
          <a:bodyPr>
            <a:noAutofit/>
          </a:bodyPr>
          <a:lstStyle>
            <a:lvl1pPr>
              <a:defRPr>
                <a:sym typeface="Wingdings"/>
              </a:defRPr>
            </a:lvl1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noProof="0" dirty="0"/>
              <a:t>Use Increase List Level (on Home Ribbon) to format subheading  text  bullet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4" name="Text Placeholder 13"/>
          <p:cNvSpPr>
            <a:spLocks noGrp="1"/>
          </p:cNvSpPr>
          <p:nvPr>
            <p:ph type="body" sz="quarter" idx="17"/>
          </p:nvPr>
        </p:nvSpPr>
        <p:spPr bwMode="gray">
          <a:xfrm>
            <a:off x="657525" y="918013"/>
            <a:ext cx="9405638" cy="396000"/>
          </a:xfrm>
        </p:spPr>
        <p:txBody>
          <a:bodyPr>
            <a:noAutofit/>
          </a:bodyPr>
          <a:lstStyle>
            <a:lvl1pPr>
              <a:lnSpc>
                <a:spcPct val="90000"/>
              </a:lnSpc>
              <a:spcBef>
                <a:spcPts val="0"/>
              </a:spcBef>
              <a:defRPr sz="2800">
                <a:solidFill>
                  <a:schemeClr val="accent4"/>
                </a:solidFill>
              </a:defRPr>
            </a:lvl1pPr>
          </a:lstStyle>
          <a:p>
            <a:pPr lvl="0"/>
            <a:r>
              <a:rPr lang="en-US" noProof="0"/>
              <a:t>Click to edit Master text styles</a:t>
            </a:r>
          </a:p>
        </p:txBody>
      </p:sp>
      <p:sp>
        <p:nvSpPr>
          <p:cNvPr id="12" name="Rectangle 11"/>
          <p:cNvSpPr/>
          <p:nvPr userDrawn="1"/>
        </p:nvSpPr>
        <p:spPr bwMode="gray">
          <a:xfrm>
            <a:off x="0" y="0"/>
            <a:ext cx="10693400" cy="12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441251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noProof="0" dirty="0"/>
              <a:t>Click to edit Master title style</a:t>
            </a:r>
            <a:endParaRPr lang="en-GB" noProof="0" dirty="0"/>
          </a:p>
        </p:txBody>
      </p:sp>
      <p:sp>
        <p:nvSpPr>
          <p:cNvPr id="3" name="Date Placeholder 2"/>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4" name="Footer Placeholder 3"/>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5" name="Slide Number Placeholder 4"/>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pic>
        <p:nvPicPr>
          <p:cNvPr id="6" name="Picture 5"/>
          <p:cNvPicPr>
            <a:picLocks noChangeAspect="1"/>
          </p:cNvPicPr>
          <p:nvPr userDrawn="1"/>
        </p:nvPicPr>
        <p:blipFill>
          <a:blip r:embed="rId2"/>
          <a:stretch>
            <a:fillRect/>
          </a:stretch>
        </p:blipFill>
        <p:spPr>
          <a:xfrm>
            <a:off x="2726561" y="6509313"/>
            <a:ext cx="5184576" cy="986264"/>
          </a:xfrm>
          <a:prstGeom prst="rect">
            <a:avLst/>
          </a:prstGeom>
        </p:spPr>
      </p:pic>
      <p:pic>
        <p:nvPicPr>
          <p:cNvPr id="7" name="Picture 6"/>
          <p:cNvPicPr>
            <a:picLocks noChangeAspect="1"/>
          </p:cNvPicPr>
          <p:nvPr userDrawn="1"/>
        </p:nvPicPr>
        <p:blipFill>
          <a:blip r:embed="rId3"/>
          <a:stretch>
            <a:fillRect/>
          </a:stretch>
        </p:blipFill>
        <p:spPr>
          <a:xfrm>
            <a:off x="7893433" y="6715780"/>
            <a:ext cx="2664183" cy="792549"/>
          </a:xfrm>
          <a:prstGeom prst="rect">
            <a:avLst/>
          </a:prstGeom>
        </p:spPr>
      </p:pic>
    </p:spTree>
    <p:extLst>
      <p:ext uri="{BB962C8B-B14F-4D97-AF65-F5344CB8AC3E}">
        <p14:creationId xmlns:p14="http://schemas.microsoft.com/office/powerpoint/2010/main" val="763702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3" name="Footer Placeholder 2"/>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4" name="Slide Number Placeholder 3"/>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Tree>
    <p:extLst>
      <p:ext uri="{BB962C8B-B14F-4D97-AF65-F5344CB8AC3E}">
        <p14:creationId xmlns:p14="http://schemas.microsoft.com/office/powerpoint/2010/main" val="256034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_Blue">
    <p:spTree>
      <p:nvGrpSpPr>
        <p:cNvPr id="1" name=""/>
        <p:cNvGrpSpPr/>
        <p:nvPr/>
      </p:nvGrpSpPr>
      <p:grpSpPr>
        <a:xfrm>
          <a:off x="0" y="0"/>
          <a:ext cx="0" cy="0"/>
          <a:chOff x="0" y="0"/>
          <a:chExt cx="0" cy="0"/>
        </a:xfrm>
      </p:grpSpPr>
      <p:sp>
        <p:nvSpPr>
          <p:cNvPr id="12" name="Rectangle 11"/>
          <p:cNvSpPr/>
          <p:nvPr userDrawn="1"/>
        </p:nvSpPr>
        <p:spPr bwMode="gray">
          <a:xfrm>
            <a:off x="252700" y="250825"/>
            <a:ext cx="10188000" cy="64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hasCustomPrompt="1"/>
          </p:nvPr>
        </p:nvSpPr>
        <p:spPr bwMode="gray">
          <a:xfrm>
            <a:off x="648700" y="2791898"/>
            <a:ext cx="9396000" cy="756000"/>
          </a:xfrm>
        </p:spPr>
        <p:txBody>
          <a:bodyPr anchor="t" anchorCtr="0">
            <a:noAutofit/>
          </a:bodyPr>
          <a:lstStyle>
            <a:lvl1pPr algn="ctr">
              <a:lnSpc>
                <a:spcPct val="90000"/>
              </a:lnSpc>
              <a:defRPr sz="5300" b="1" cap="none" baseline="0">
                <a:solidFill>
                  <a:schemeClr val="bg1"/>
                </a:solidFill>
              </a:defRPr>
            </a:lvl1pPr>
          </a:lstStyle>
          <a:p>
            <a:r>
              <a:rPr lang="en-GB" noProof="0" dirty="0"/>
              <a:t>&lt;Thank you&gt;</a:t>
            </a:r>
          </a:p>
        </p:txBody>
      </p:sp>
      <p:sp>
        <p:nvSpPr>
          <p:cNvPr id="3" name="Text Placeholder 2"/>
          <p:cNvSpPr>
            <a:spLocks noGrp="1"/>
          </p:cNvSpPr>
          <p:nvPr>
            <p:ph type="body" idx="1" hasCustomPrompt="1"/>
          </p:nvPr>
        </p:nvSpPr>
        <p:spPr bwMode="gray">
          <a:xfrm>
            <a:off x="648700" y="3547898"/>
            <a:ext cx="9396000" cy="756000"/>
          </a:xfrm>
        </p:spPr>
        <p:txBody>
          <a:bodyPr anchor="t" anchorCtr="0">
            <a:noAutofit/>
          </a:bodyPr>
          <a:lstStyle>
            <a:lvl1pPr marL="0" indent="0" algn="ctr">
              <a:lnSpc>
                <a:spcPct val="90000"/>
              </a:lnSpc>
              <a:buNone/>
              <a:defRPr sz="5300" b="0">
                <a:solidFill>
                  <a:schemeClr val="bg1"/>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GB" noProof="0" dirty="0"/>
              <a:t>&lt;Insert text&gt;</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Tree>
    <p:extLst>
      <p:ext uri="{BB962C8B-B14F-4D97-AF65-F5344CB8AC3E}">
        <p14:creationId xmlns:p14="http://schemas.microsoft.com/office/powerpoint/2010/main" val="1287377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_Green">
    <p:spTree>
      <p:nvGrpSpPr>
        <p:cNvPr id="1" name=""/>
        <p:cNvGrpSpPr/>
        <p:nvPr/>
      </p:nvGrpSpPr>
      <p:grpSpPr>
        <a:xfrm>
          <a:off x="0" y="0"/>
          <a:ext cx="0" cy="0"/>
          <a:chOff x="0" y="0"/>
          <a:chExt cx="0" cy="0"/>
        </a:xfrm>
      </p:grpSpPr>
      <p:sp>
        <p:nvSpPr>
          <p:cNvPr id="12" name="Rectangle 11"/>
          <p:cNvSpPr/>
          <p:nvPr userDrawn="1"/>
        </p:nvSpPr>
        <p:spPr bwMode="gray">
          <a:xfrm>
            <a:off x="252700" y="250825"/>
            <a:ext cx="10188000" cy="64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hasCustomPrompt="1"/>
          </p:nvPr>
        </p:nvSpPr>
        <p:spPr bwMode="gray">
          <a:xfrm>
            <a:off x="648700" y="2791898"/>
            <a:ext cx="9396000" cy="756000"/>
          </a:xfrm>
        </p:spPr>
        <p:txBody>
          <a:bodyPr anchor="t" anchorCtr="0">
            <a:noAutofit/>
          </a:bodyPr>
          <a:lstStyle>
            <a:lvl1pPr algn="ctr">
              <a:lnSpc>
                <a:spcPct val="90000"/>
              </a:lnSpc>
              <a:defRPr sz="5300" b="1" cap="none" baseline="0">
                <a:solidFill>
                  <a:schemeClr val="bg1"/>
                </a:solidFill>
              </a:defRPr>
            </a:lvl1pPr>
          </a:lstStyle>
          <a:p>
            <a:r>
              <a:rPr lang="en-GB" noProof="0" dirty="0"/>
              <a:t>&lt;Thank you&gt;</a:t>
            </a:r>
          </a:p>
        </p:txBody>
      </p:sp>
      <p:sp>
        <p:nvSpPr>
          <p:cNvPr id="3" name="Text Placeholder 2"/>
          <p:cNvSpPr>
            <a:spLocks noGrp="1"/>
          </p:cNvSpPr>
          <p:nvPr>
            <p:ph type="body" idx="1" hasCustomPrompt="1"/>
          </p:nvPr>
        </p:nvSpPr>
        <p:spPr bwMode="gray">
          <a:xfrm>
            <a:off x="648700" y="3547898"/>
            <a:ext cx="9396000" cy="756000"/>
          </a:xfrm>
        </p:spPr>
        <p:txBody>
          <a:bodyPr anchor="t" anchorCtr="0">
            <a:noAutofit/>
          </a:bodyPr>
          <a:lstStyle>
            <a:lvl1pPr marL="0" indent="0" algn="ctr">
              <a:lnSpc>
                <a:spcPct val="90000"/>
              </a:lnSpc>
              <a:buNone/>
              <a:defRPr sz="5300" b="0">
                <a:solidFill>
                  <a:schemeClr val="bg1"/>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GB" noProof="0" dirty="0"/>
              <a:t>&lt;Insert text&gt;</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Tree>
    <p:extLst>
      <p:ext uri="{BB962C8B-B14F-4D97-AF65-F5344CB8AC3E}">
        <p14:creationId xmlns:p14="http://schemas.microsoft.com/office/powerpoint/2010/main" val="21045095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_Orange">
    <p:spTree>
      <p:nvGrpSpPr>
        <p:cNvPr id="1" name=""/>
        <p:cNvGrpSpPr/>
        <p:nvPr/>
      </p:nvGrpSpPr>
      <p:grpSpPr>
        <a:xfrm>
          <a:off x="0" y="0"/>
          <a:ext cx="0" cy="0"/>
          <a:chOff x="0" y="0"/>
          <a:chExt cx="0" cy="0"/>
        </a:xfrm>
      </p:grpSpPr>
      <p:sp>
        <p:nvSpPr>
          <p:cNvPr id="12" name="Rectangle 11"/>
          <p:cNvSpPr/>
          <p:nvPr userDrawn="1"/>
        </p:nvSpPr>
        <p:spPr bwMode="gray">
          <a:xfrm>
            <a:off x="252700" y="250825"/>
            <a:ext cx="10188000" cy="64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hasCustomPrompt="1"/>
          </p:nvPr>
        </p:nvSpPr>
        <p:spPr bwMode="gray">
          <a:xfrm>
            <a:off x="648700" y="2791898"/>
            <a:ext cx="9396000" cy="756000"/>
          </a:xfrm>
        </p:spPr>
        <p:txBody>
          <a:bodyPr anchor="t" anchorCtr="0">
            <a:noAutofit/>
          </a:bodyPr>
          <a:lstStyle>
            <a:lvl1pPr algn="ctr">
              <a:lnSpc>
                <a:spcPct val="90000"/>
              </a:lnSpc>
              <a:defRPr sz="5300" b="1" cap="none" baseline="0">
                <a:solidFill>
                  <a:schemeClr val="bg1"/>
                </a:solidFill>
              </a:defRPr>
            </a:lvl1pPr>
          </a:lstStyle>
          <a:p>
            <a:r>
              <a:rPr lang="en-GB" noProof="0" dirty="0"/>
              <a:t>&lt;Thank you&gt;</a:t>
            </a:r>
          </a:p>
        </p:txBody>
      </p:sp>
      <p:sp>
        <p:nvSpPr>
          <p:cNvPr id="3" name="Text Placeholder 2"/>
          <p:cNvSpPr>
            <a:spLocks noGrp="1"/>
          </p:cNvSpPr>
          <p:nvPr>
            <p:ph type="body" idx="1" hasCustomPrompt="1"/>
          </p:nvPr>
        </p:nvSpPr>
        <p:spPr bwMode="gray">
          <a:xfrm>
            <a:off x="648700" y="3547898"/>
            <a:ext cx="9396000" cy="756000"/>
          </a:xfrm>
        </p:spPr>
        <p:txBody>
          <a:bodyPr anchor="t" anchorCtr="0">
            <a:noAutofit/>
          </a:bodyPr>
          <a:lstStyle>
            <a:lvl1pPr marL="0" indent="0" algn="ctr">
              <a:lnSpc>
                <a:spcPct val="90000"/>
              </a:lnSpc>
              <a:buNone/>
              <a:defRPr sz="5300" b="0">
                <a:solidFill>
                  <a:schemeClr val="bg1"/>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GB" noProof="0" dirty="0"/>
              <a:t>&lt;Insert text&gt;</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Tree>
    <p:extLst>
      <p:ext uri="{BB962C8B-B14F-4D97-AF65-F5344CB8AC3E}">
        <p14:creationId xmlns:p14="http://schemas.microsoft.com/office/powerpoint/2010/main" val="2260491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_Grey">
    <p:spTree>
      <p:nvGrpSpPr>
        <p:cNvPr id="1" name=""/>
        <p:cNvGrpSpPr/>
        <p:nvPr/>
      </p:nvGrpSpPr>
      <p:grpSpPr>
        <a:xfrm>
          <a:off x="0" y="0"/>
          <a:ext cx="0" cy="0"/>
          <a:chOff x="0" y="0"/>
          <a:chExt cx="0" cy="0"/>
        </a:xfrm>
      </p:grpSpPr>
      <p:sp>
        <p:nvSpPr>
          <p:cNvPr id="12" name="Rectangle 11"/>
          <p:cNvSpPr/>
          <p:nvPr userDrawn="1"/>
        </p:nvSpPr>
        <p:spPr bwMode="gray">
          <a:xfrm>
            <a:off x="252700" y="250825"/>
            <a:ext cx="10188000" cy="64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hasCustomPrompt="1"/>
          </p:nvPr>
        </p:nvSpPr>
        <p:spPr bwMode="gray">
          <a:xfrm>
            <a:off x="648700" y="2791898"/>
            <a:ext cx="9396000" cy="756000"/>
          </a:xfrm>
        </p:spPr>
        <p:txBody>
          <a:bodyPr anchor="t" anchorCtr="0">
            <a:noAutofit/>
          </a:bodyPr>
          <a:lstStyle>
            <a:lvl1pPr algn="ctr">
              <a:lnSpc>
                <a:spcPct val="90000"/>
              </a:lnSpc>
              <a:defRPr sz="5300" b="1" cap="none" baseline="0">
                <a:solidFill>
                  <a:schemeClr val="bg1"/>
                </a:solidFill>
              </a:defRPr>
            </a:lvl1pPr>
          </a:lstStyle>
          <a:p>
            <a:r>
              <a:rPr lang="en-GB" noProof="0" dirty="0"/>
              <a:t>&lt;Thank you&gt;</a:t>
            </a:r>
          </a:p>
        </p:txBody>
      </p:sp>
      <p:sp>
        <p:nvSpPr>
          <p:cNvPr id="3" name="Text Placeholder 2"/>
          <p:cNvSpPr>
            <a:spLocks noGrp="1"/>
          </p:cNvSpPr>
          <p:nvPr>
            <p:ph type="body" idx="1" hasCustomPrompt="1"/>
          </p:nvPr>
        </p:nvSpPr>
        <p:spPr bwMode="gray">
          <a:xfrm>
            <a:off x="648700" y="3547898"/>
            <a:ext cx="9396000" cy="756000"/>
          </a:xfrm>
        </p:spPr>
        <p:txBody>
          <a:bodyPr anchor="t" anchorCtr="0">
            <a:noAutofit/>
          </a:bodyPr>
          <a:lstStyle>
            <a:lvl1pPr marL="0" indent="0" algn="ctr">
              <a:lnSpc>
                <a:spcPct val="90000"/>
              </a:lnSpc>
              <a:buNone/>
              <a:defRPr sz="5300" b="0">
                <a:solidFill>
                  <a:schemeClr val="bg1"/>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GB" noProof="0" dirty="0"/>
              <a:t>&lt;Insert text&gt;</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Tree>
    <p:extLst>
      <p:ext uri="{BB962C8B-B14F-4D97-AF65-F5344CB8AC3E}">
        <p14:creationId xmlns:p14="http://schemas.microsoft.com/office/powerpoint/2010/main" val="231095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Orange">
    <p:spTree>
      <p:nvGrpSpPr>
        <p:cNvPr id="1" name=""/>
        <p:cNvGrpSpPr/>
        <p:nvPr/>
      </p:nvGrpSpPr>
      <p:grpSpPr>
        <a:xfrm>
          <a:off x="0" y="0"/>
          <a:ext cx="0" cy="0"/>
          <a:chOff x="0" y="0"/>
          <a:chExt cx="0" cy="0"/>
        </a:xfrm>
      </p:grpSpPr>
      <p:sp>
        <p:nvSpPr>
          <p:cNvPr id="12" name="Rectangle 11"/>
          <p:cNvSpPr/>
          <p:nvPr userDrawn="1"/>
        </p:nvSpPr>
        <p:spPr bwMode="gray">
          <a:xfrm>
            <a:off x="252700" y="250825"/>
            <a:ext cx="10188000" cy="64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bwMode="gray">
          <a:xfrm>
            <a:off x="648700" y="2944298"/>
            <a:ext cx="9396000" cy="1332000"/>
          </a:xfrm>
        </p:spPr>
        <p:txBody>
          <a:bodyPr anchor="t" anchorCtr="0">
            <a:noAutofit/>
          </a:bodyPr>
          <a:lstStyle>
            <a:lvl1pPr algn="l">
              <a:defRPr sz="4800" b="1"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48700" y="4419222"/>
            <a:ext cx="9396000" cy="396000"/>
          </a:xfrm>
        </p:spPr>
        <p:txBody>
          <a:bodyPr anchor="t" anchorCtr="0">
            <a:noAutofit/>
          </a:bodyPr>
          <a:lstStyle>
            <a:lvl1pPr marL="0" indent="0">
              <a:buNone/>
              <a:defRPr sz="2500" b="0">
                <a:solidFill>
                  <a:schemeClr val="accent1"/>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3" hasCustomPrompt="1"/>
          </p:nvPr>
        </p:nvSpPr>
        <p:spPr bwMode="gray">
          <a:xfrm>
            <a:off x="648700" y="2205009"/>
            <a:ext cx="9396413" cy="648000"/>
          </a:xfrm>
        </p:spPr>
        <p:txBody>
          <a:bodyPr>
            <a:noAutofit/>
          </a:bodyPr>
          <a:lstStyle>
            <a:lvl1pPr>
              <a:lnSpc>
                <a:spcPct val="90000"/>
              </a:lnSpc>
              <a:spcBef>
                <a:spcPts val="0"/>
              </a:spcBef>
              <a:defRPr sz="4800" b="0">
                <a:solidFill>
                  <a:schemeClr val="bg1"/>
                </a:solidFill>
              </a:defRPr>
            </a:lvl1pPr>
          </a:lstStyle>
          <a:p>
            <a:pPr lvl="0"/>
            <a:r>
              <a:rPr lang="en-GB" noProof="0" dirty="0"/>
              <a:t>##</a:t>
            </a:r>
          </a:p>
        </p:txBody>
      </p:sp>
    </p:spTree>
    <p:extLst>
      <p:ext uri="{BB962C8B-B14F-4D97-AF65-F5344CB8AC3E}">
        <p14:creationId xmlns:p14="http://schemas.microsoft.com/office/powerpoint/2010/main" val="2855200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
            <a:ext cx="10693400" cy="630110"/>
          </a:xfrm>
        </p:spPr>
        <p:txBody>
          <a:bodyPr/>
          <a:lstStyle/>
          <a:p>
            <a:r>
              <a:rPr lang="el-GR"/>
              <a:t>Click to edit Master title style</a:t>
            </a:r>
          </a:p>
        </p:txBody>
      </p:sp>
      <p:sp>
        <p:nvSpPr>
          <p:cNvPr id="3" name="Content Placeholder 2"/>
          <p:cNvSpPr>
            <a:spLocks noGrp="1"/>
          </p:cNvSpPr>
          <p:nvPr>
            <p:ph idx="1"/>
          </p:nvPr>
        </p:nvSpPr>
        <p:spPr>
          <a:xfrm>
            <a:off x="233950" y="1704805"/>
            <a:ext cx="9624060" cy="4990084"/>
          </a:xfrm>
        </p:spPr>
        <p:txBody>
          <a:bodyPr/>
          <a:lstStyle>
            <a:lvl1pPr>
              <a:defRPr>
                <a:latin typeface="Arial" pitchFamily="34" charset="0"/>
                <a:cs typeface="Arial" pitchFamily="34" charset="0"/>
              </a:defRPr>
            </a:lvl1pPr>
            <a:lvl2pPr>
              <a:defRPr sz="25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 name="Text Placeholder 9"/>
          <p:cNvSpPr>
            <a:spLocks noGrp="1"/>
          </p:cNvSpPr>
          <p:nvPr>
            <p:ph type="body" sz="quarter" idx="13"/>
          </p:nvPr>
        </p:nvSpPr>
        <p:spPr>
          <a:xfrm>
            <a:off x="250592" y="787632"/>
            <a:ext cx="9607352" cy="708869"/>
          </a:xfrm>
        </p:spPr>
        <p:txBody>
          <a:bodyPr>
            <a:normAutofit/>
          </a:bodyPr>
          <a:lstStyle>
            <a:lvl1pPr marL="0" indent="0">
              <a:spcBef>
                <a:spcPts val="0"/>
              </a:spcBef>
              <a:buNone/>
              <a:defRPr sz="2700" b="1"/>
            </a:lvl1pPr>
            <a:lvl2pPr indent="0">
              <a:spcBef>
                <a:spcPts val="0"/>
              </a:spcBef>
              <a:buNone/>
              <a:defRPr/>
            </a:lvl2pPr>
            <a:lvl3pPr indent="0">
              <a:spcBef>
                <a:spcPts val="0"/>
              </a:spcBef>
              <a:buNone/>
              <a:defRPr/>
            </a:lvl3pPr>
            <a:lvl4pPr indent="0">
              <a:spcBef>
                <a:spcPts val="0"/>
              </a:spcBef>
              <a:buNone/>
              <a:defRPr/>
            </a:lvl4pPr>
            <a:lvl5pPr indent="0">
              <a:spcBef>
                <a:spcPts val="0"/>
              </a:spcBef>
              <a:buNone/>
              <a:defRPr/>
            </a:lvl5pPr>
          </a:lstStyle>
          <a:p>
            <a:pPr lvl="0"/>
            <a:r>
              <a:rPr lang="el-GR"/>
              <a:t>Click to edit Master text styles</a:t>
            </a:r>
          </a:p>
        </p:txBody>
      </p:sp>
      <p:sp>
        <p:nvSpPr>
          <p:cNvPr id="5" name="Slide Number Placeholder 5"/>
          <p:cNvSpPr>
            <a:spLocks noGrp="1"/>
          </p:cNvSpPr>
          <p:nvPr>
            <p:ph type="sldNum" sz="quarter" idx="14"/>
          </p:nvPr>
        </p:nvSpPr>
        <p:spPr/>
        <p:txBody>
          <a:bodyPr/>
          <a:lstStyle>
            <a:lvl1pPr>
              <a:defRPr/>
            </a:lvl1pPr>
          </a:lstStyle>
          <a:p>
            <a:fld id="{73E79BBF-088B-4E65-B800-9049D0ED7A22}" type="slidenum">
              <a:rPr lang="el-GR" altLang="en-US"/>
              <a:pPr/>
              <a:t>‹#›</a:t>
            </a:fld>
            <a:endParaRPr lang="el-GR" altLang="en-US"/>
          </a:p>
        </p:txBody>
      </p:sp>
    </p:spTree>
    <p:extLst>
      <p:ext uri="{BB962C8B-B14F-4D97-AF65-F5344CB8AC3E}">
        <p14:creationId xmlns:p14="http://schemas.microsoft.com/office/powerpoint/2010/main" val="11716888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columns">
    <p:spTree>
      <p:nvGrpSpPr>
        <p:cNvPr id="1" name=""/>
        <p:cNvGrpSpPr/>
        <p:nvPr/>
      </p:nvGrpSpPr>
      <p:grpSpPr>
        <a:xfrm>
          <a:off x="0" y="0"/>
          <a:ext cx="0" cy="0"/>
          <a:chOff x="0" y="0"/>
          <a:chExt cx="0" cy="0"/>
        </a:xfrm>
      </p:grpSpPr>
      <p:sp>
        <p:nvSpPr>
          <p:cNvPr id="10" name="Rechteck 10"/>
          <p:cNvSpPr/>
          <p:nvPr userDrawn="1"/>
        </p:nvSpPr>
        <p:spPr>
          <a:xfrm>
            <a:off x="547666" y="7246211"/>
            <a:ext cx="90968" cy="875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315">
              <a:solidFill>
                <a:prstClr val="white"/>
              </a:solidFill>
            </a:endParaRPr>
          </a:p>
        </p:txBody>
      </p:sp>
      <p:cxnSp>
        <p:nvCxnSpPr>
          <p:cNvPr id="11" name="Gerader Verbinder 12"/>
          <p:cNvCxnSpPr/>
          <p:nvPr userDrawn="1"/>
        </p:nvCxnSpPr>
        <p:spPr>
          <a:xfrm>
            <a:off x="10219996" y="694867"/>
            <a:ext cx="18007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Inhaltsplatzhalter 2"/>
          <p:cNvSpPr>
            <a:spLocks noGrp="1"/>
          </p:cNvSpPr>
          <p:nvPr>
            <p:ph sz="quarter" idx="13"/>
          </p:nvPr>
        </p:nvSpPr>
        <p:spPr>
          <a:xfrm>
            <a:off x="293325" y="1478999"/>
            <a:ext cx="4884435" cy="2460911"/>
          </a:xfrm>
        </p:spPr>
        <p:txBody>
          <a:bodyPr tIns="36000"/>
          <a:lstStyle>
            <a:lvl1pPr marL="0" indent="0">
              <a:spcBef>
                <a:spcPts val="1654"/>
              </a:spcBef>
              <a:buNone/>
              <a:defRPr>
                <a:solidFill>
                  <a:schemeClr val="accent1"/>
                </a:solidFill>
                <a:latin typeface="Segoe UI Light" panose="020B0502040204020203" pitchFamily="34" charset="0"/>
                <a:cs typeface="Segoe UI Light" panose="020B0502040204020203" pitchFamily="34" charset="0"/>
              </a:defRPr>
            </a:lvl1pPr>
            <a:lvl2pPr marL="196025" indent="-196025">
              <a:spcBef>
                <a:spcPts val="1103"/>
              </a:spcBef>
              <a:buFont typeface="Wingdings" panose="05000000000000000000" pitchFamily="2" charset="2"/>
              <a:buChar char="§"/>
              <a:defRPr sz="1323">
                <a:solidFill>
                  <a:schemeClr val="tx1">
                    <a:lumMod val="75000"/>
                    <a:lumOff val="25000"/>
                  </a:schemeClr>
                </a:solidFill>
                <a:latin typeface="Segoe UI Light" panose="020B0502040204020203" pitchFamily="34" charset="0"/>
                <a:cs typeface="Segoe UI Light" panose="020B0502040204020203" pitchFamily="34" charset="0"/>
              </a:defRPr>
            </a:lvl2pPr>
            <a:lvl3pPr marL="392049" indent="-196025">
              <a:spcBef>
                <a:spcPts val="662"/>
              </a:spcBef>
              <a:defRPr sz="1323">
                <a:solidFill>
                  <a:schemeClr val="tx1">
                    <a:lumMod val="75000"/>
                    <a:lumOff val="25000"/>
                  </a:schemeClr>
                </a:solidFill>
                <a:latin typeface="Segoe UI Light" panose="020B0502040204020203" pitchFamily="34" charset="0"/>
                <a:cs typeface="Segoe UI Light" panose="020B0502040204020203" pitchFamily="34" charset="0"/>
              </a:defRPr>
            </a:lvl3pPr>
            <a:lvl4pPr marL="691337" indent="196025">
              <a:spcBef>
                <a:spcPts val="662"/>
              </a:spcBef>
              <a:defRPr sz="1103">
                <a:solidFill>
                  <a:schemeClr val="tx1">
                    <a:lumMod val="75000"/>
                    <a:lumOff val="25000"/>
                  </a:schemeClr>
                </a:solidFill>
                <a:latin typeface="Segoe UI Light" panose="020B0502040204020203" pitchFamily="34" charset="0"/>
                <a:cs typeface="Segoe UI Light" panose="020B0502040204020203" pitchFamily="34" charset="0"/>
              </a:defRPr>
            </a:lvl4pPr>
            <a:lvl5pPr marL="691337" indent="0">
              <a:spcBef>
                <a:spcPts val="441"/>
              </a:spcBef>
              <a:buNone/>
              <a:defRPr sz="1103">
                <a:solidFill>
                  <a:schemeClr val="tx1">
                    <a:lumMod val="75000"/>
                    <a:lumOff val="25000"/>
                  </a:schemeClr>
                </a:solidFill>
                <a:latin typeface="Segoe UI" panose="020B0502040204020203" pitchFamily="34" charset="0"/>
                <a:cs typeface="Segoe UI" panose="020B0502040204020203" pitchFamily="34" charset="0"/>
              </a:defRPr>
            </a:lvl5pPr>
            <a:lvl6pPr marL="887361" indent="-196025">
              <a:spcBef>
                <a:spcPts val="441"/>
              </a:spcBef>
              <a:defRPr sz="1103">
                <a:solidFill>
                  <a:schemeClr val="tx1">
                    <a:lumMod val="75000"/>
                    <a:lumOff val="25000"/>
                  </a:schemeClr>
                </a:solidFill>
                <a:latin typeface="Segoe UI" panose="020B0502040204020203" pitchFamily="34" charset="0"/>
                <a:cs typeface="Segoe UI" panose="020B0502040204020203" pitchFamily="34" charset="0"/>
              </a:defRPr>
            </a:lvl6pPr>
            <a:lvl7pPr marL="1083386" indent="-196025">
              <a:spcBef>
                <a:spcPts val="441"/>
              </a:spcBef>
              <a:defRPr sz="1103">
                <a:latin typeface="Segoe UI Light" panose="020B0502040204020203" pitchFamily="34" charset="0"/>
                <a:cs typeface="Segoe UI Light" panose="020B0502040204020203" pitchFamily="34" charset="0"/>
              </a:defRPr>
            </a:lvl7pPr>
            <a:lvl8pPr marL="1288161" indent="-204776">
              <a:spcBef>
                <a:spcPts val="441"/>
              </a:spcBef>
              <a:defRPr sz="1103">
                <a:latin typeface="Segoe UI Light" panose="020B0502040204020203" pitchFamily="34" charset="0"/>
                <a:cs typeface="Segoe UI Light" panose="020B0502040204020203" pitchFamily="34" charset="0"/>
              </a:defRPr>
            </a:lvl8pPr>
            <a:lvl9pPr marL="1477185" indent="-189024">
              <a:spcBef>
                <a:spcPts val="441"/>
              </a:spcBef>
              <a:buFont typeface="Arial" panose="020B0604020202020204" pitchFamily="34" charset="0"/>
              <a:buChar char="•"/>
              <a:defRPr sz="1103">
                <a:latin typeface="Segoe UI Light" panose="020B0502040204020203" pitchFamily="34" charset="0"/>
                <a:cs typeface="Segoe UI Light" panose="020B0502040204020203" pitchFamily="34" charset="0"/>
              </a:defRPr>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6"/>
            <a:r>
              <a:rPr lang="de-DE" dirty="0" smtClean="0"/>
              <a:t>5</a:t>
            </a:r>
          </a:p>
          <a:p>
            <a:pPr lvl="7"/>
            <a:r>
              <a:rPr lang="de-DE" dirty="0" smtClean="0"/>
              <a:t>6</a:t>
            </a:r>
          </a:p>
          <a:p>
            <a:pPr lvl="8"/>
            <a:r>
              <a:rPr lang="de-DE" dirty="0" smtClean="0"/>
              <a:t>7</a:t>
            </a:r>
          </a:p>
          <a:p>
            <a:pPr lvl="8"/>
            <a:endParaRPr lang="de-DE" dirty="0" smtClean="0"/>
          </a:p>
          <a:p>
            <a:pPr lvl="8"/>
            <a:endParaRPr lang="de-DE" dirty="0" smtClean="0"/>
          </a:p>
        </p:txBody>
      </p:sp>
      <p:sp>
        <p:nvSpPr>
          <p:cNvPr id="9" name="Inhaltsplatzhalter 2"/>
          <p:cNvSpPr>
            <a:spLocks noGrp="1"/>
          </p:cNvSpPr>
          <p:nvPr>
            <p:ph sz="quarter" idx="17"/>
          </p:nvPr>
        </p:nvSpPr>
        <p:spPr>
          <a:xfrm>
            <a:off x="5515644" y="1478999"/>
            <a:ext cx="4884433" cy="2460911"/>
          </a:xfrm>
        </p:spPr>
        <p:txBody>
          <a:bodyPr tIns="36000" rIns="72000"/>
          <a:lstStyle>
            <a:lvl1pPr marL="0" indent="0">
              <a:spcBef>
                <a:spcPts val="1654"/>
              </a:spcBef>
              <a:buNone/>
              <a:defRPr>
                <a:solidFill>
                  <a:schemeClr val="accent1"/>
                </a:solidFill>
                <a:latin typeface="Segoe UI Light" panose="020B0502040204020203" pitchFamily="34" charset="0"/>
                <a:cs typeface="Segoe UI Light" panose="020B0502040204020203" pitchFamily="34" charset="0"/>
              </a:defRPr>
            </a:lvl1pPr>
            <a:lvl2pPr marL="196025" indent="-196025">
              <a:spcBef>
                <a:spcPts val="1103"/>
              </a:spcBef>
              <a:buFont typeface="Wingdings" panose="05000000000000000000" pitchFamily="2" charset="2"/>
              <a:buChar char="§"/>
              <a:defRPr sz="1323">
                <a:solidFill>
                  <a:schemeClr val="tx1">
                    <a:lumMod val="75000"/>
                    <a:lumOff val="25000"/>
                  </a:schemeClr>
                </a:solidFill>
                <a:latin typeface="Segoe UI Light" panose="020B0502040204020203" pitchFamily="34" charset="0"/>
                <a:cs typeface="Segoe UI Light" panose="020B0502040204020203" pitchFamily="34" charset="0"/>
              </a:defRPr>
            </a:lvl2pPr>
            <a:lvl3pPr marL="392049" indent="-196025">
              <a:spcBef>
                <a:spcPts val="662"/>
              </a:spcBef>
              <a:defRPr sz="1323">
                <a:solidFill>
                  <a:schemeClr val="tx1">
                    <a:lumMod val="75000"/>
                    <a:lumOff val="25000"/>
                  </a:schemeClr>
                </a:solidFill>
                <a:latin typeface="Segoe UI Light" panose="020B0502040204020203" pitchFamily="34" charset="0"/>
                <a:cs typeface="Segoe UI Light" panose="020B0502040204020203" pitchFamily="34" charset="0"/>
              </a:defRPr>
            </a:lvl3pPr>
            <a:lvl4pPr marL="691337" indent="196025">
              <a:spcBef>
                <a:spcPts val="662"/>
              </a:spcBef>
              <a:defRPr sz="1103">
                <a:solidFill>
                  <a:schemeClr val="tx1">
                    <a:lumMod val="75000"/>
                    <a:lumOff val="25000"/>
                  </a:schemeClr>
                </a:solidFill>
                <a:latin typeface="Segoe UI Light" panose="020B0502040204020203" pitchFamily="34" charset="0"/>
                <a:cs typeface="Segoe UI Light" panose="020B0502040204020203" pitchFamily="34" charset="0"/>
              </a:defRPr>
            </a:lvl4pPr>
            <a:lvl5pPr marL="691337" indent="0">
              <a:spcBef>
                <a:spcPts val="441"/>
              </a:spcBef>
              <a:buNone/>
              <a:defRPr sz="1103">
                <a:solidFill>
                  <a:schemeClr val="tx1">
                    <a:lumMod val="75000"/>
                    <a:lumOff val="25000"/>
                  </a:schemeClr>
                </a:solidFill>
                <a:latin typeface="Segoe UI" panose="020B0502040204020203" pitchFamily="34" charset="0"/>
                <a:cs typeface="Segoe UI" panose="020B0502040204020203" pitchFamily="34" charset="0"/>
              </a:defRPr>
            </a:lvl5pPr>
            <a:lvl6pPr marL="887361" indent="-196025">
              <a:spcBef>
                <a:spcPts val="441"/>
              </a:spcBef>
              <a:defRPr sz="1103">
                <a:solidFill>
                  <a:schemeClr val="tx1">
                    <a:lumMod val="75000"/>
                    <a:lumOff val="25000"/>
                  </a:schemeClr>
                </a:solidFill>
                <a:latin typeface="Segoe UI" panose="020B0502040204020203" pitchFamily="34" charset="0"/>
                <a:cs typeface="Segoe UI" panose="020B0502040204020203" pitchFamily="34" charset="0"/>
              </a:defRPr>
            </a:lvl6pPr>
            <a:lvl7pPr marL="1083386" indent="-196025">
              <a:spcBef>
                <a:spcPts val="441"/>
              </a:spcBef>
              <a:defRPr sz="1103">
                <a:latin typeface="Segoe UI Light" panose="020B0502040204020203" pitchFamily="34" charset="0"/>
                <a:cs typeface="Segoe UI Light" panose="020B0502040204020203" pitchFamily="34" charset="0"/>
              </a:defRPr>
            </a:lvl7pPr>
            <a:lvl8pPr marL="1288161" indent="-204776">
              <a:spcBef>
                <a:spcPts val="441"/>
              </a:spcBef>
              <a:defRPr sz="1103">
                <a:latin typeface="Segoe UI Light" panose="020B0502040204020203" pitchFamily="34" charset="0"/>
                <a:cs typeface="Segoe UI Light" panose="020B0502040204020203" pitchFamily="34" charset="0"/>
              </a:defRPr>
            </a:lvl8pPr>
            <a:lvl9pPr marL="1477185" indent="-189024">
              <a:spcBef>
                <a:spcPts val="441"/>
              </a:spcBef>
              <a:buFont typeface="Arial" panose="020B0604020202020204" pitchFamily="34" charset="0"/>
              <a:buChar char="•"/>
              <a:defRPr sz="1103">
                <a:latin typeface="Segoe UI Light" panose="020B0502040204020203" pitchFamily="34" charset="0"/>
                <a:cs typeface="Segoe UI Light" panose="020B0502040204020203" pitchFamily="34" charset="0"/>
              </a:defRPr>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6"/>
            <a:r>
              <a:rPr lang="de-DE" dirty="0" smtClean="0"/>
              <a:t>5</a:t>
            </a:r>
          </a:p>
          <a:p>
            <a:pPr lvl="7"/>
            <a:r>
              <a:rPr lang="de-DE" dirty="0" smtClean="0"/>
              <a:t>6</a:t>
            </a:r>
          </a:p>
          <a:p>
            <a:pPr lvl="8"/>
            <a:r>
              <a:rPr lang="de-DE" dirty="0" smtClean="0"/>
              <a:t>7</a:t>
            </a:r>
          </a:p>
          <a:p>
            <a:pPr lvl="8"/>
            <a:endParaRPr lang="de-DE" dirty="0" smtClean="0"/>
          </a:p>
          <a:p>
            <a:pPr lvl="8"/>
            <a:endParaRPr lang="de-DE" dirty="0" smtClean="0"/>
          </a:p>
        </p:txBody>
      </p:sp>
      <p:sp>
        <p:nvSpPr>
          <p:cNvPr id="18" name="Titel 17"/>
          <p:cNvSpPr>
            <a:spLocks noGrp="1"/>
          </p:cNvSpPr>
          <p:nvPr>
            <p:ph type="title"/>
          </p:nvPr>
        </p:nvSpPr>
        <p:spPr>
          <a:xfrm>
            <a:off x="293328" y="356997"/>
            <a:ext cx="7832283" cy="803448"/>
          </a:xfrm>
        </p:spPr>
        <p:txBody>
          <a:bodyPr/>
          <a:lstStyle>
            <a:lvl1pPr>
              <a:defRPr>
                <a:solidFill>
                  <a:schemeClr val="accent1"/>
                </a:solidFill>
                <a:latin typeface="Segoe UI Light" panose="020B0502040204020203" pitchFamily="34" charset="0"/>
                <a:cs typeface="Segoe UI Light" panose="020B0502040204020203" pitchFamily="34" charset="0"/>
              </a:defRPr>
            </a:lvl1pPr>
          </a:lstStyle>
          <a:p>
            <a:r>
              <a:rPr lang="de-DE" dirty="0" smtClean="0"/>
              <a:t>Titelmasterformat durch Klicken bearbeiten</a:t>
            </a:r>
            <a:endParaRPr lang="de-DE" dirty="0"/>
          </a:p>
        </p:txBody>
      </p:sp>
      <p:sp>
        <p:nvSpPr>
          <p:cNvPr id="14" name="Inhaltsplatzhalter 2"/>
          <p:cNvSpPr>
            <a:spLocks noGrp="1"/>
          </p:cNvSpPr>
          <p:nvPr>
            <p:ph sz="quarter" idx="18"/>
          </p:nvPr>
        </p:nvSpPr>
        <p:spPr>
          <a:xfrm>
            <a:off x="293325" y="4098203"/>
            <a:ext cx="4884435" cy="2460911"/>
          </a:xfrm>
        </p:spPr>
        <p:txBody>
          <a:bodyPr tIns="36000"/>
          <a:lstStyle>
            <a:lvl1pPr marL="0" indent="0">
              <a:spcBef>
                <a:spcPts val="1654"/>
              </a:spcBef>
              <a:buNone/>
              <a:defRPr>
                <a:solidFill>
                  <a:schemeClr val="accent1"/>
                </a:solidFill>
                <a:latin typeface="Segoe UI Light" panose="020B0502040204020203" pitchFamily="34" charset="0"/>
                <a:cs typeface="Segoe UI Light" panose="020B0502040204020203" pitchFamily="34" charset="0"/>
              </a:defRPr>
            </a:lvl1pPr>
            <a:lvl2pPr marL="196025" indent="-196025">
              <a:spcBef>
                <a:spcPts val="1103"/>
              </a:spcBef>
              <a:buFont typeface="Wingdings" panose="05000000000000000000" pitchFamily="2" charset="2"/>
              <a:buChar char="§"/>
              <a:defRPr sz="1323">
                <a:solidFill>
                  <a:schemeClr val="tx1">
                    <a:lumMod val="75000"/>
                    <a:lumOff val="25000"/>
                  </a:schemeClr>
                </a:solidFill>
                <a:latin typeface="Segoe UI Light" panose="020B0502040204020203" pitchFamily="34" charset="0"/>
                <a:cs typeface="Segoe UI Light" panose="020B0502040204020203" pitchFamily="34" charset="0"/>
              </a:defRPr>
            </a:lvl2pPr>
            <a:lvl3pPr marL="392049" indent="-196025">
              <a:spcBef>
                <a:spcPts val="662"/>
              </a:spcBef>
              <a:defRPr sz="1323">
                <a:solidFill>
                  <a:schemeClr val="tx1">
                    <a:lumMod val="75000"/>
                    <a:lumOff val="25000"/>
                  </a:schemeClr>
                </a:solidFill>
                <a:latin typeface="Segoe UI Light" panose="020B0502040204020203" pitchFamily="34" charset="0"/>
                <a:cs typeface="Segoe UI Light" panose="020B0502040204020203" pitchFamily="34" charset="0"/>
              </a:defRPr>
            </a:lvl3pPr>
            <a:lvl4pPr marL="691337" indent="196025">
              <a:spcBef>
                <a:spcPts val="662"/>
              </a:spcBef>
              <a:defRPr sz="1103">
                <a:solidFill>
                  <a:schemeClr val="tx1">
                    <a:lumMod val="75000"/>
                    <a:lumOff val="25000"/>
                  </a:schemeClr>
                </a:solidFill>
                <a:latin typeface="Segoe UI Light" panose="020B0502040204020203" pitchFamily="34" charset="0"/>
                <a:cs typeface="Segoe UI Light" panose="020B0502040204020203" pitchFamily="34" charset="0"/>
              </a:defRPr>
            </a:lvl4pPr>
            <a:lvl5pPr marL="691337" indent="0">
              <a:spcBef>
                <a:spcPts val="441"/>
              </a:spcBef>
              <a:buNone/>
              <a:defRPr sz="1103">
                <a:solidFill>
                  <a:schemeClr val="tx1">
                    <a:lumMod val="75000"/>
                    <a:lumOff val="25000"/>
                  </a:schemeClr>
                </a:solidFill>
                <a:latin typeface="Segoe UI" panose="020B0502040204020203" pitchFamily="34" charset="0"/>
                <a:cs typeface="Segoe UI" panose="020B0502040204020203" pitchFamily="34" charset="0"/>
              </a:defRPr>
            </a:lvl5pPr>
            <a:lvl6pPr marL="887361" indent="-196025">
              <a:spcBef>
                <a:spcPts val="441"/>
              </a:spcBef>
              <a:defRPr sz="1103">
                <a:solidFill>
                  <a:schemeClr val="tx1">
                    <a:lumMod val="75000"/>
                    <a:lumOff val="25000"/>
                  </a:schemeClr>
                </a:solidFill>
                <a:latin typeface="Segoe UI" panose="020B0502040204020203" pitchFamily="34" charset="0"/>
                <a:cs typeface="Segoe UI" panose="020B0502040204020203" pitchFamily="34" charset="0"/>
              </a:defRPr>
            </a:lvl6pPr>
            <a:lvl7pPr marL="1083386" indent="-196025">
              <a:spcBef>
                <a:spcPts val="441"/>
              </a:spcBef>
              <a:defRPr sz="1103">
                <a:latin typeface="Segoe UI Light" panose="020B0502040204020203" pitchFamily="34" charset="0"/>
                <a:cs typeface="Segoe UI Light" panose="020B0502040204020203" pitchFamily="34" charset="0"/>
              </a:defRPr>
            </a:lvl7pPr>
            <a:lvl8pPr marL="1288161" indent="-204776">
              <a:spcBef>
                <a:spcPts val="441"/>
              </a:spcBef>
              <a:defRPr sz="1103">
                <a:latin typeface="Segoe UI Light" panose="020B0502040204020203" pitchFamily="34" charset="0"/>
                <a:cs typeface="Segoe UI Light" panose="020B0502040204020203" pitchFamily="34" charset="0"/>
              </a:defRPr>
            </a:lvl8pPr>
            <a:lvl9pPr marL="1477185" indent="-189024">
              <a:spcBef>
                <a:spcPts val="441"/>
              </a:spcBef>
              <a:buFont typeface="Arial" panose="020B0604020202020204" pitchFamily="34" charset="0"/>
              <a:buChar char="•"/>
              <a:defRPr sz="1103">
                <a:latin typeface="Segoe UI Light" panose="020B0502040204020203" pitchFamily="34" charset="0"/>
                <a:cs typeface="Segoe UI Light" panose="020B0502040204020203" pitchFamily="34" charset="0"/>
              </a:defRPr>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6"/>
            <a:r>
              <a:rPr lang="de-DE" dirty="0" smtClean="0"/>
              <a:t>5</a:t>
            </a:r>
          </a:p>
          <a:p>
            <a:pPr lvl="7"/>
            <a:r>
              <a:rPr lang="de-DE" dirty="0" smtClean="0"/>
              <a:t>6</a:t>
            </a:r>
          </a:p>
          <a:p>
            <a:pPr lvl="8"/>
            <a:r>
              <a:rPr lang="de-DE" dirty="0" smtClean="0"/>
              <a:t>7</a:t>
            </a:r>
          </a:p>
          <a:p>
            <a:pPr lvl="8"/>
            <a:endParaRPr lang="de-DE" dirty="0" smtClean="0"/>
          </a:p>
          <a:p>
            <a:pPr lvl="8"/>
            <a:endParaRPr lang="de-DE" dirty="0" smtClean="0"/>
          </a:p>
        </p:txBody>
      </p:sp>
      <p:sp>
        <p:nvSpPr>
          <p:cNvPr id="15" name="Inhaltsplatzhalter 2"/>
          <p:cNvSpPr>
            <a:spLocks noGrp="1"/>
          </p:cNvSpPr>
          <p:nvPr>
            <p:ph sz="quarter" idx="19"/>
          </p:nvPr>
        </p:nvSpPr>
        <p:spPr>
          <a:xfrm>
            <a:off x="5515644" y="4098203"/>
            <a:ext cx="4884433" cy="2460911"/>
          </a:xfrm>
        </p:spPr>
        <p:txBody>
          <a:bodyPr tIns="36000" rIns="72000"/>
          <a:lstStyle>
            <a:lvl1pPr marL="0" indent="0">
              <a:spcBef>
                <a:spcPts val="1654"/>
              </a:spcBef>
              <a:buNone/>
              <a:defRPr>
                <a:solidFill>
                  <a:schemeClr val="accent1"/>
                </a:solidFill>
                <a:latin typeface="Segoe UI Light" panose="020B0502040204020203" pitchFamily="34" charset="0"/>
                <a:cs typeface="Segoe UI Light" panose="020B0502040204020203" pitchFamily="34" charset="0"/>
              </a:defRPr>
            </a:lvl1pPr>
            <a:lvl2pPr marL="196025" indent="-196025">
              <a:spcBef>
                <a:spcPts val="1103"/>
              </a:spcBef>
              <a:buFont typeface="Wingdings" panose="05000000000000000000" pitchFamily="2" charset="2"/>
              <a:buChar char="§"/>
              <a:defRPr sz="1323">
                <a:solidFill>
                  <a:schemeClr val="tx1">
                    <a:lumMod val="75000"/>
                    <a:lumOff val="25000"/>
                  </a:schemeClr>
                </a:solidFill>
                <a:latin typeface="Segoe UI Light" panose="020B0502040204020203" pitchFamily="34" charset="0"/>
                <a:cs typeface="Segoe UI Light" panose="020B0502040204020203" pitchFamily="34" charset="0"/>
              </a:defRPr>
            </a:lvl2pPr>
            <a:lvl3pPr marL="392049" indent="-196025">
              <a:spcBef>
                <a:spcPts val="662"/>
              </a:spcBef>
              <a:defRPr sz="1323">
                <a:solidFill>
                  <a:schemeClr val="tx1">
                    <a:lumMod val="75000"/>
                    <a:lumOff val="25000"/>
                  </a:schemeClr>
                </a:solidFill>
                <a:latin typeface="Segoe UI Light" panose="020B0502040204020203" pitchFamily="34" charset="0"/>
                <a:cs typeface="Segoe UI Light" panose="020B0502040204020203" pitchFamily="34" charset="0"/>
              </a:defRPr>
            </a:lvl3pPr>
            <a:lvl4pPr marL="691337" indent="196025">
              <a:spcBef>
                <a:spcPts val="662"/>
              </a:spcBef>
              <a:defRPr sz="1103">
                <a:solidFill>
                  <a:schemeClr val="tx1">
                    <a:lumMod val="75000"/>
                    <a:lumOff val="25000"/>
                  </a:schemeClr>
                </a:solidFill>
                <a:latin typeface="Segoe UI Light" panose="020B0502040204020203" pitchFamily="34" charset="0"/>
                <a:cs typeface="Segoe UI Light" panose="020B0502040204020203" pitchFamily="34" charset="0"/>
              </a:defRPr>
            </a:lvl4pPr>
            <a:lvl5pPr marL="691337" indent="0">
              <a:spcBef>
                <a:spcPts val="441"/>
              </a:spcBef>
              <a:buNone/>
              <a:defRPr sz="1103">
                <a:solidFill>
                  <a:schemeClr val="tx1">
                    <a:lumMod val="75000"/>
                    <a:lumOff val="25000"/>
                  </a:schemeClr>
                </a:solidFill>
                <a:latin typeface="Segoe UI" panose="020B0502040204020203" pitchFamily="34" charset="0"/>
                <a:cs typeface="Segoe UI" panose="020B0502040204020203" pitchFamily="34" charset="0"/>
              </a:defRPr>
            </a:lvl5pPr>
            <a:lvl6pPr marL="887361" indent="-196025">
              <a:spcBef>
                <a:spcPts val="441"/>
              </a:spcBef>
              <a:defRPr sz="1103">
                <a:solidFill>
                  <a:schemeClr val="tx1">
                    <a:lumMod val="75000"/>
                    <a:lumOff val="25000"/>
                  </a:schemeClr>
                </a:solidFill>
                <a:latin typeface="Segoe UI" panose="020B0502040204020203" pitchFamily="34" charset="0"/>
                <a:cs typeface="Segoe UI" panose="020B0502040204020203" pitchFamily="34" charset="0"/>
              </a:defRPr>
            </a:lvl6pPr>
            <a:lvl7pPr marL="1083386" indent="-196025">
              <a:spcBef>
                <a:spcPts val="441"/>
              </a:spcBef>
              <a:defRPr sz="1103">
                <a:latin typeface="Segoe UI Light" panose="020B0502040204020203" pitchFamily="34" charset="0"/>
                <a:cs typeface="Segoe UI Light" panose="020B0502040204020203" pitchFamily="34" charset="0"/>
              </a:defRPr>
            </a:lvl7pPr>
            <a:lvl8pPr marL="1288161" indent="-204776">
              <a:spcBef>
                <a:spcPts val="441"/>
              </a:spcBef>
              <a:defRPr sz="1103">
                <a:latin typeface="Segoe UI Light" panose="020B0502040204020203" pitchFamily="34" charset="0"/>
                <a:cs typeface="Segoe UI Light" panose="020B0502040204020203" pitchFamily="34" charset="0"/>
              </a:defRPr>
            </a:lvl8pPr>
            <a:lvl9pPr marL="1477185" indent="-189024">
              <a:spcBef>
                <a:spcPts val="441"/>
              </a:spcBef>
              <a:buFont typeface="Arial" panose="020B0604020202020204" pitchFamily="34" charset="0"/>
              <a:buChar char="•"/>
              <a:defRPr sz="1103">
                <a:latin typeface="Segoe UI Light" panose="020B0502040204020203" pitchFamily="34" charset="0"/>
                <a:cs typeface="Segoe UI Light" panose="020B0502040204020203" pitchFamily="34" charset="0"/>
              </a:defRPr>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6"/>
            <a:r>
              <a:rPr lang="de-DE" dirty="0" smtClean="0"/>
              <a:t>5</a:t>
            </a:r>
          </a:p>
          <a:p>
            <a:pPr lvl="7"/>
            <a:r>
              <a:rPr lang="de-DE" dirty="0" smtClean="0"/>
              <a:t>6</a:t>
            </a:r>
          </a:p>
          <a:p>
            <a:pPr lvl="8"/>
            <a:r>
              <a:rPr lang="de-DE" dirty="0" smtClean="0"/>
              <a:t>7</a:t>
            </a:r>
          </a:p>
          <a:p>
            <a:pPr lvl="8"/>
            <a:endParaRPr lang="de-DE" dirty="0" smtClean="0"/>
          </a:p>
          <a:p>
            <a:pPr lvl="8"/>
            <a:endParaRPr lang="de-DE" dirty="0" smtClean="0"/>
          </a:p>
        </p:txBody>
      </p:sp>
      <p:sp>
        <p:nvSpPr>
          <p:cNvPr id="12" name="Textplatzhalter 6"/>
          <p:cNvSpPr>
            <a:spLocks noGrp="1"/>
          </p:cNvSpPr>
          <p:nvPr>
            <p:ph type="body" sz="quarter" idx="20"/>
          </p:nvPr>
        </p:nvSpPr>
        <p:spPr>
          <a:xfrm>
            <a:off x="8872182" y="745828"/>
            <a:ext cx="1527893" cy="316802"/>
          </a:xfrm>
        </p:spPr>
        <p:txBody>
          <a:bodyPr/>
          <a:lstStyle>
            <a:lvl1pPr algn="r">
              <a:defRPr sz="1103"/>
            </a:lvl1pPr>
            <a:lvl2pPr>
              <a:defRPr sz="1103"/>
            </a:lvl2pPr>
            <a:lvl3pPr>
              <a:defRPr sz="1103"/>
            </a:lvl3pPr>
            <a:lvl4pPr>
              <a:defRPr sz="1103"/>
            </a:lvl4pPr>
            <a:lvl5pPr>
              <a:defRPr sz="1103"/>
            </a:lvl5pPr>
          </a:lstStyle>
          <a:p>
            <a:pPr lvl="0"/>
            <a:r>
              <a:rPr lang="en-US" smtClean="0"/>
              <a:t>Click to edit Master text styles</a:t>
            </a:r>
          </a:p>
        </p:txBody>
      </p:sp>
      <p:sp>
        <p:nvSpPr>
          <p:cNvPr id="13" name="Datumsplatzhalter 1"/>
          <p:cNvSpPr>
            <a:spLocks noGrp="1"/>
          </p:cNvSpPr>
          <p:nvPr>
            <p:ph type="dt" sz="half" idx="21"/>
          </p:nvPr>
        </p:nvSpPr>
        <p:spPr/>
        <p:txBody>
          <a:bodyPr/>
          <a:lstStyle>
            <a:lvl1pPr eaLnBrk="0" fontAlgn="base" hangingPunct="0">
              <a:spcBef>
                <a:spcPct val="0"/>
              </a:spcBef>
              <a:spcAft>
                <a:spcPct val="0"/>
              </a:spcAft>
              <a:defRPr/>
            </a:lvl1pPr>
          </a:lstStyle>
          <a:p>
            <a:pPr>
              <a:defRPr/>
            </a:pPr>
            <a:fld id="{C4AA3245-511A-4305-B801-014E9624CBB9}" type="datetime1">
              <a:rPr lang="de-DE"/>
              <a:pPr>
                <a:defRPr/>
              </a:pPr>
              <a:t>07.03.2017</a:t>
            </a:fld>
            <a:endParaRPr lang="de-DE" dirty="0"/>
          </a:p>
        </p:txBody>
      </p:sp>
      <p:sp>
        <p:nvSpPr>
          <p:cNvPr id="16" name="Fußzeilenplatzhalter 2"/>
          <p:cNvSpPr>
            <a:spLocks noGrp="1"/>
          </p:cNvSpPr>
          <p:nvPr>
            <p:ph type="ftr" sz="quarter" idx="22"/>
          </p:nvPr>
        </p:nvSpPr>
        <p:spPr/>
        <p:txBody>
          <a:bodyPr/>
          <a:lstStyle>
            <a:lvl1pPr eaLnBrk="0" fontAlgn="base" hangingPunct="0">
              <a:spcBef>
                <a:spcPct val="0"/>
              </a:spcBef>
              <a:spcAft>
                <a:spcPct val="0"/>
              </a:spcAft>
              <a:defRPr/>
            </a:lvl1pPr>
          </a:lstStyle>
          <a:p>
            <a:pPr>
              <a:defRPr/>
            </a:pPr>
            <a:r>
              <a:rPr lang="de-DE"/>
              <a:t>Water Conference 2014</a:t>
            </a:r>
          </a:p>
        </p:txBody>
      </p:sp>
      <p:sp>
        <p:nvSpPr>
          <p:cNvPr id="17" name="Foliennummernplatzhalter 3"/>
          <p:cNvSpPr>
            <a:spLocks noGrp="1"/>
          </p:cNvSpPr>
          <p:nvPr>
            <p:ph type="sldNum" sz="quarter" idx="23"/>
          </p:nvPr>
        </p:nvSpPr>
        <p:spPr/>
        <p:txBody>
          <a:bodyPr/>
          <a:lstStyle>
            <a:lvl1pPr eaLnBrk="0" hangingPunct="0">
              <a:defRPr/>
            </a:lvl1pPr>
          </a:lstStyle>
          <a:p>
            <a:fld id="{7880578B-498E-44B0-A334-2641152779E7}" type="slidenum">
              <a:rPr lang="de-DE" altLang="el-GR"/>
              <a:pPr/>
              <a:t>‹#›</a:t>
            </a:fld>
            <a:endParaRPr lang="de-DE" altLang="el-GR"/>
          </a:p>
        </p:txBody>
      </p:sp>
    </p:spTree>
    <p:extLst>
      <p:ext uri="{BB962C8B-B14F-4D97-AF65-F5344CB8AC3E}">
        <p14:creationId xmlns:p14="http://schemas.microsoft.com/office/powerpoint/2010/main" val="3266147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633"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633"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390" y="1692533"/>
            <a:ext cx="4726346"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32390" y="2397901"/>
            <a:ext cx="4726346"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a:stretch>
            <a:fillRect/>
          </a:stretch>
        </p:blipFill>
        <p:spPr>
          <a:xfrm>
            <a:off x="7866980" y="6754379"/>
            <a:ext cx="2664183" cy="792549"/>
          </a:xfrm>
          <a:prstGeom prst="rect">
            <a:avLst/>
          </a:prstGeom>
        </p:spPr>
      </p:pic>
    </p:spTree>
    <p:extLst>
      <p:ext uri="{BB962C8B-B14F-4D97-AF65-F5344CB8AC3E}">
        <p14:creationId xmlns:p14="http://schemas.microsoft.com/office/powerpoint/2010/main" val="7535916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17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43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Grey">
    <p:spTree>
      <p:nvGrpSpPr>
        <p:cNvPr id="1" name=""/>
        <p:cNvGrpSpPr/>
        <p:nvPr/>
      </p:nvGrpSpPr>
      <p:grpSpPr>
        <a:xfrm>
          <a:off x="0" y="0"/>
          <a:ext cx="0" cy="0"/>
          <a:chOff x="0" y="0"/>
          <a:chExt cx="0" cy="0"/>
        </a:xfrm>
      </p:grpSpPr>
      <p:sp>
        <p:nvSpPr>
          <p:cNvPr id="12" name="Rectangle 11"/>
          <p:cNvSpPr/>
          <p:nvPr userDrawn="1"/>
        </p:nvSpPr>
        <p:spPr bwMode="gray">
          <a:xfrm>
            <a:off x="252700" y="250825"/>
            <a:ext cx="10188000" cy="64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bwMode="gray">
          <a:xfrm>
            <a:off x="648700" y="2944298"/>
            <a:ext cx="9396000" cy="1332000"/>
          </a:xfrm>
        </p:spPr>
        <p:txBody>
          <a:bodyPr anchor="t" anchorCtr="0">
            <a:noAutofit/>
          </a:bodyPr>
          <a:lstStyle>
            <a:lvl1pPr algn="l">
              <a:defRPr sz="4800" b="1"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48700" y="4419222"/>
            <a:ext cx="9396000" cy="396000"/>
          </a:xfrm>
        </p:spPr>
        <p:txBody>
          <a:bodyPr anchor="t" anchorCtr="0">
            <a:noAutofit/>
          </a:bodyPr>
          <a:lstStyle>
            <a:lvl1pPr marL="0" indent="0">
              <a:buNone/>
              <a:defRPr sz="2500" b="0">
                <a:solidFill>
                  <a:schemeClr val="accent2"/>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3" hasCustomPrompt="1"/>
          </p:nvPr>
        </p:nvSpPr>
        <p:spPr bwMode="gray">
          <a:xfrm>
            <a:off x="648700" y="2205009"/>
            <a:ext cx="9396413" cy="648000"/>
          </a:xfrm>
        </p:spPr>
        <p:txBody>
          <a:bodyPr>
            <a:noAutofit/>
          </a:bodyPr>
          <a:lstStyle>
            <a:lvl1pPr>
              <a:lnSpc>
                <a:spcPct val="90000"/>
              </a:lnSpc>
              <a:spcBef>
                <a:spcPts val="0"/>
              </a:spcBef>
              <a:defRPr sz="4800" b="0">
                <a:solidFill>
                  <a:schemeClr val="bg1"/>
                </a:solidFill>
              </a:defRPr>
            </a:lvl1pPr>
          </a:lstStyle>
          <a:p>
            <a:pPr lvl="0"/>
            <a:r>
              <a:rPr lang="en-GB" noProof="0" dirty="0"/>
              <a:t>##</a:t>
            </a:r>
          </a:p>
        </p:txBody>
      </p:sp>
    </p:spTree>
    <p:extLst>
      <p:ext uri="{BB962C8B-B14F-4D97-AF65-F5344CB8AC3E}">
        <p14:creationId xmlns:p14="http://schemas.microsoft.com/office/powerpoint/2010/main" val="402478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mage Header_Blue">
    <p:spTree>
      <p:nvGrpSpPr>
        <p:cNvPr id="1" name=""/>
        <p:cNvGrpSpPr/>
        <p:nvPr/>
      </p:nvGrpSpPr>
      <p:grpSpPr>
        <a:xfrm>
          <a:off x="0" y="0"/>
          <a:ext cx="0" cy="0"/>
          <a:chOff x="0" y="0"/>
          <a:chExt cx="0" cy="0"/>
        </a:xfrm>
      </p:grpSpPr>
      <p:grpSp>
        <p:nvGrpSpPr>
          <p:cNvPr id="10" name="Group 9"/>
          <p:cNvGrpSpPr/>
          <p:nvPr userDrawn="1"/>
        </p:nvGrpSpPr>
        <p:grpSpPr>
          <a:xfrm>
            <a:off x="252700" y="250825"/>
            <a:ext cx="10188001" cy="6480000"/>
            <a:chOff x="252700" y="250825"/>
            <a:chExt cx="10188001" cy="6480000"/>
          </a:xfrm>
        </p:grpSpPr>
        <p:sp>
          <p:nvSpPr>
            <p:cNvPr id="12" name="Rectangle 11"/>
            <p:cNvSpPr/>
            <p:nvPr userDrawn="1"/>
          </p:nvSpPr>
          <p:spPr bwMode="gray">
            <a:xfrm>
              <a:off x="252700" y="250825"/>
              <a:ext cx="10188000" cy="6480000"/>
            </a:xfrm>
            <a:custGeom>
              <a:avLst/>
              <a:gdLst>
                <a:gd name="connsiteX0" fmla="*/ 0 w 10188000"/>
                <a:gd name="connsiteY0" fmla="*/ 0 h 6480000"/>
                <a:gd name="connsiteX1" fmla="*/ 10188000 w 10188000"/>
                <a:gd name="connsiteY1" fmla="*/ 0 h 6480000"/>
                <a:gd name="connsiteX2" fmla="*/ 10188000 w 10188000"/>
                <a:gd name="connsiteY2" fmla="*/ 6480000 h 6480000"/>
                <a:gd name="connsiteX3" fmla="*/ 0 w 10188000"/>
                <a:gd name="connsiteY3" fmla="*/ 6480000 h 6480000"/>
                <a:gd name="connsiteX4" fmla="*/ 0 w 10188000"/>
                <a:gd name="connsiteY4" fmla="*/ 0 h 6480000"/>
                <a:gd name="connsiteX0" fmla="*/ 0 w 10188000"/>
                <a:gd name="connsiteY0" fmla="*/ 0 h 6480000"/>
                <a:gd name="connsiteX1" fmla="*/ 10188000 w 10188000"/>
                <a:gd name="connsiteY1" fmla="*/ 0 h 6480000"/>
                <a:gd name="connsiteX2" fmla="*/ 0 w 10188000"/>
                <a:gd name="connsiteY2" fmla="*/ 6480000 h 6480000"/>
                <a:gd name="connsiteX3" fmla="*/ 0 w 10188000"/>
                <a:gd name="connsiteY3" fmla="*/ 0 h 6480000"/>
              </a:gdLst>
              <a:ahLst/>
              <a:cxnLst>
                <a:cxn ang="0">
                  <a:pos x="connsiteX0" y="connsiteY0"/>
                </a:cxn>
                <a:cxn ang="0">
                  <a:pos x="connsiteX1" y="connsiteY1"/>
                </a:cxn>
                <a:cxn ang="0">
                  <a:pos x="connsiteX2" y="connsiteY2"/>
                </a:cxn>
                <a:cxn ang="0">
                  <a:pos x="connsiteX3" y="connsiteY3"/>
                </a:cxn>
              </a:cxnLst>
              <a:rect l="l" t="t" r="r" b="b"/>
              <a:pathLst>
                <a:path w="10188000" h="6480000">
                  <a:moveTo>
                    <a:pt x="0" y="0"/>
                  </a:moveTo>
                  <a:lnTo>
                    <a:pt x="10188000" y="0"/>
                  </a:lnTo>
                  <a:lnTo>
                    <a:pt x="0" y="6480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1"/>
            <p:cNvSpPr/>
            <p:nvPr userDrawn="1"/>
          </p:nvSpPr>
          <p:spPr bwMode="gray">
            <a:xfrm rot="10800000">
              <a:off x="252701" y="250825"/>
              <a:ext cx="10188000" cy="6480000"/>
            </a:xfrm>
            <a:custGeom>
              <a:avLst/>
              <a:gdLst>
                <a:gd name="connsiteX0" fmla="*/ 0 w 10188000"/>
                <a:gd name="connsiteY0" fmla="*/ 0 h 6480000"/>
                <a:gd name="connsiteX1" fmla="*/ 10188000 w 10188000"/>
                <a:gd name="connsiteY1" fmla="*/ 0 h 6480000"/>
                <a:gd name="connsiteX2" fmla="*/ 10188000 w 10188000"/>
                <a:gd name="connsiteY2" fmla="*/ 6480000 h 6480000"/>
                <a:gd name="connsiteX3" fmla="*/ 0 w 10188000"/>
                <a:gd name="connsiteY3" fmla="*/ 6480000 h 6480000"/>
                <a:gd name="connsiteX4" fmla="*/ 0 w 10188000"/>
                <a:gd name="connsiteY4" fmla="*/ 0 h 6480000"/>
                <a:gd name="connsiteX0" fmla="*/ 0 w 10188000"/>
                <a:gd name="connsiteY0" fmla="*/ 0 h 6480000"/>
                <a:gd name="connsiteX1" fmla="*/ 10188000 w 10188000"/>
                <a:gd name="connsiteY1" fmla="*/ 0 h 6480000"/>
                <a:gd name="connsiteX2" fmla="*/ 0 w 10188000"/>
                <a:gd name="connsiteY2" fmla="*/ 6480000 h 6480000"/>
                <a:gd name="connsiteX3" fmla="*/ 0 w 10188000"/>
                <a:gd name="connsiteY3" fmla="*/ 0 h 6480000"/>
              </a:gdLst>
              <a:ahLst/>
              <a:cxnLst>
                <a:cxn ang="0">
                  <a:pos x="connsiteX0" y="connsiteY0"/>
                </a:cxn>
                <a:cxn ang="0">
                  <a:pos x="connsiteX1" y="connsiteY1"/>
                </a:cxn>
                <a:cxn ang="0">
                  <a:pos x="connsiteX2" y="connsiteY2"/>
                </a:cxn>
                <a:cxn ang="0">
                  <a:pos x="connsiteX3" y="connsiteY3"/>
                </a:cxn>
              </a:cxnLst>
              <a:rect l="l" t="t" r="r" b="b"/>
              <a:pathLst>
                <a:path w="10188000" h="6480000">
                  <a:moveTo>
                    <a:pt x="0" y="0"/>
                  </a:moveTo>
                  <a:lnTo>
                    <a:pt x="10188000" y="0"/>
                  </a:lnTo>
                  <a:lnTo>
                    <a:pt x="0" y="6480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 name="Title 1"/>
          <p:cNvSpPr>
            <a:spLocks noGrp="1"/>
          </p:cNvSpPr>
          <p:nvPr>
            <p:ph type="title"/>
          </p:nvPr>
        </p:nvSpPr>
        <p:spPr bwMode="gray">
          <a:xfrm>
            <a:off x="648700" y="1068177"/>
            <a:ext cx="5940000" cy="1116000"/>
          </a:xfrm>
        </p:spPr>
        <p:txBody>
          <a:bodyPr anchor="t" anchorCtr="0">
            <a:noAutofit/>
          </a:bodyPr>
          <a:lstStyle>
            <a:lvl1pPr algn="l">
              <a:defRPr sz="4000" b="1"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48700" y="2232459"/>
            <a:ext cx="2160000" cy="648000"/>
          </a:xfrm>
        </p:spPr>
        <p:txBody>
          <a:bodyPr anchor="t" anchorCtr="0">
            <a:noAutofit/>
          </a:bodyPr>
          <a:lstStyle>
            <a:lvl1pPr marL="0" indent="0">
              <a:buNone/>
              <a:defRPr sz="2100" b="0">
                <a:solidFill>
                  <a:schemeClr val="accent2"/>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3" hasCustomPrompt="1"/>
          </p:nvPr>
        </p:nvSpPr>
        <p:spPr bwMode="gray">
          <a:xfrm>
            <a:off x="648700" y="701030"/>
            <a:ext cx="5940000" cy="288000"/>
          </a:xfrm>
        </p:spPr>
        <p:txBody>
          <a:bodyPr>
            <a:noAutofit/>
          </a:bodyPr>
          <a:lstStyle>
            <a:lvl1pPr>
              <a:lnSpc>
                <a:spcPct val="90000"/>
              </a:lnSpc>
              <a:spcBef>
                <a:spcPts val="0"/>
              </a:spcBef>
              <a:defRPr sz="2000" b="0">
                <a:solidFill>
                  <a:schemeClr val="bg1"/>
                </a:solidFill>
              </a:defRPr>
            </a:lvl1pPr>
          </a:lstStyle>
          <a:p>
            <a:pPr lvl="0"/>
            <a:r>
              <a:rPr lang="en-GB" noProof="0" dirty="0"/>
              <a:t>##</a:t>
            </a:r>
          </a:p>
        </p:txBody>
      </p:sp>
      <p:sp>
        <p:nvSpPr>
          <p:cNvPr id="9" name="Picture Placeholder 8"/>
          <p:cNvSpPr>
            <a:spLocks noGrp="1"/>
          </p:cNvSpPr>
          <p:nvPr>
            <p:ph type="pic" sz="quarter" idx="14" hasCustomPrompt="1"/>
          </p:nvPr>
        </p:nvSpPr>
        <p:spPr>
          <a:xfrm>
            <a:off x="252701" y="250825"/>
            <a:ext cx="10188000" cy="6480000"/>
          </a:xfrm>
        </p:spPr>
        <p:txBody>
          <a:bodyPr/>
          <a:lstStyle>
            <a:lvl1pPr marL="0" marR="0" indent="0" algn="l" defTabSz="1043056" rtl="0" eaLnBrk="1" fontAlgn="auto" latinLnBrk="0" hangingPunct="1">
              <a:lnSpc>
                <a:spcPct val="100000"/>
              </a:lnSpc>
              <a:spcBef>
                <a:spcPts val="600"/>
              </a:spcBef>
              <a:spcAft>
                <a:spcPts val="0"/>
              </a:spcAft>
              <a:buClrTx/>
              <a:buSzTx/>
              <a:buFont typeface="Arial" panose="020B0604020202020204" pitchFamily="34" charset="0"/>
              <a:buNone/>
              <a:tabLst/>
              <a:defRPr baseline="0">
                <a:solidFill>
                  <a:schemeClr val="bg1"/>
                </a:solidFill>
              </a:defRPr>
            </a:lvl1pPr>
          </a:lstStyle>
          <a:p>
            <a:r>
              <a:rPr lang="en-GB" dirty="0"/>
              <a:t>&lt;Click icon to add Chapter Slide Image&gt;</a:t>
            </a:r>
          </a:p>
        </p:txBody>
      </p:sp>
    </p:spTree>
    <p:extLst>
      <p:ext uri="{BB962C8B-B14F-4D97-AF65-F5344CB8AC3E}">
        <p14:creationId xmlns:p14="http://schemas.microsoft.com/office/powerpoint/2010/main" val="7865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Image Header_Green">
    <p:spTree>
      <p:nvGrpSpPr>
        <p:cNvPr id="1" name=""/>
        <p:cNvGrpSpPr/>
        <p:nvPr/>
      </p:nvGrpSpPr>
      <p:grpSpPr>
        <a:xfrm>
          <a:off x="0" y="0"/>
          <a:ext cx="0" cy="0"/>
          <a:chOff x="0" y="0"/>
          <a:chExt cx="0" cy="0"/>
        </a:xfrm>
      </p:grpSpPr>
      <p:grpSp>
        <p:nvGrpSpPr>
          <p:cNvPr id="10" name="Group 9"/>
          <p:cNvGrpSpPr/>
          <p:nvPr userDrawn="1"/>
        </p:nvGrpSpPr>
        <p:grpSpPr>
          <a:xfrm>
            <a:off x="252700" y="250825"/>
            <a:ext cx="10188001" cy="6480000"/>
            <a:chOff x="252700" y="250825"/>
            <a:chExt cx="10188001" cy="6480000"/>
          </a:xfrm>
        </p:grpSpPr>
        <p:sp>
          <p:nvSpPr>
            <p:cNvPr id="12" name="Rectangle 11"/>
            <p:cNvSpPr/>
            <p:nvPr userDrawn="1"/>
          </p:nvSpPr>
          <p:spPr bwMode="gray">
            <a:xfrm>
              <a:off x="252700" y="250825"/>
              <a:ext cx="10188000" cy="6480000"/>
            </a:xfrm>
            <a:custGeom>
              <a:avLst/>
              <a:gdLst>
                <a:gd name="connsiteX0" fmla="*/ 0 w 10188000"/>
                <a:gd name="connsiteY0" fmla="*/ 0 h 6480000"/>
                <a:gd name="connsiteX1" fmla="*/ 10188000 w 10188000"/>
                <a:gd name="connsiteY1" fmla="*/ 0 h 6480000"/>
                <a:gd name="connsiteX2" fmla="*/ 10188000 w 10188000"/>
                <a:gd name="connsiteY2" fmla="*/ 6480000 h 6480000"/>
                <a:gd name="connsiteX3" fmla="*/ 0 w 10188000"/>
                <a:gd name="connsiteY3" fmla="*/ 6480000 h 6480000"/>
                <a:gd name="connsiteX4" fmla="*/ 0 w 10188000"/>
                <a:gd name="connsiteY4" fmla="*/ 0 h 6480000"/>
                <a:gd name="connsiteX0" fmla="*/ 0 w 10188000"/>
                <a:gd name="connsiteY0" fmla="*/ 0 h 6480000"/>
                <a:gd name="connsiteX1" fmla="*/ 10188000 w 10188000"/>
                <a:gd name="connsiteY1" fmla="*/ 0 h 6480000"/>
                <a:gd name="connsiteX2" fmla="*/ 0 w 10188000"/>
                <a:gd name="connsiteY2" fmla="*/ 6480000 h 6480000"/>
                <a:gd name="connsiteX3" fmla="*/ 0 w 10188000"/>
                <a:gd name="connsiteY3" fmla="*/ 0 h 6480000"/>
              </a:gdLst>
              <a:ahLst/>
              <a:cxnLst>
                <a:cxn ang="0">
                  <a:pos x="connsiteX0" y="connsiteY0"/>
                </a:cxn>
                <a:cxn ang="0">
                  <a:pos x="connsiteX1" y="connsiteY1"/>
                </a:cxn>
                <a:cxn ang="0">
                  <a:pos x="connsiteX2" y="connsiteY2"/>
                </a:cxn>
                <a:cxn ang="0">
                  <a:pos x="connsiteX3" y="connsiteY3"/>
                </a:cxn>
              </a:cxnLst>
              <a:rect l="l" t="t" r="r" b="b"/>
              <a:pathLst>
                <a:path w="10188000" h="6480000">
                  <a:moveTo>
                    <a:pt x="0" y="0"/>
                  </a:moveTo>
                  <a:lnTo>
                    <a:pt x="10188000" y="0"/>
                  </a:lnTo>
                  <a:lnTo>
                    <a:pt x="0" y="6480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1"/>
            <p:cNvSpPr/>
            <p:nvPr userDrawn="1"/>
          </p:nvSpPr>
          <p:spPr bwMode="gray">
            <a:xfrm rot="10800000">
              <a:off x="252701" y="250825"/>
              <a:ext cx="10188000" cy="6480000"/>
            </a:xfrm>
            <a:custGeom>
              <a:avLst/>
              <a:gdLst>
                <a:gd name="connsiteX0" fmla="*/ 0 w 10188000"/>
                <a:gd name="connsiteY0" fmla="*/ 0 h 6480000"/>
                <a:gd name="connsiteX1" fmla="*/ 10188000 w 10188000"/>
                <a:gd name="connsiteY1" fmla="*/ 0 h 6480000"/>
                <a:gd name="connsiteX2" fmla="*/ 10188000 w 10188000"/>
                <a:gd name="connsiteY2" fmla="*/ 6480000 h 6480000"/>
                <a:gd name="connsiteX3" fmla="*/ 0 w 10188000"/>
                <a:gd name="connsiteY3" fmla="*/ 6480000 h 6480000"/>
                <a:gd name="connsiteX4" fmla="*/ 0 w 10188000"/>
                <a:gd name="connsiteY4" fmla="*/ 0 h 6480000"/>
                <a:gd name="connsiteX0" fmla="*/ 0 w 10188000"/>
                <a:gd name="connsiteY0" fmla="*/ 0 h 6480000"/>
                <a:gd name="connsiteX1" fmla="*/ 10188000 w 10188000"/>
                <a:gd name="connsiteY1" fmla="*/ 0 h 6480000"/>
                <a:gd name="connsiteX2" fmla="*/ 0 w 10188000"/>
                <a:gd name="connsiteY2" fmla="*/ 6480000 h 6480000"/>
                <a:gd name="connsiteX3" fmla="*/ 0 w 10188000"/>
                <a:gd name="connsiteY3" fmla="*/ 0 h 6480000"/>
              </a:gdLst>
              <a:ahLst/>
              <a:cxnLst>
                <a:cxn ang="0">
                  <a:pos x="connsiteX0" y="connsiteY0"/>
                </a:cxn>
                <a:cxn ang="0">
                  <a:pos x="connsiteX1" y="connsiteY1"/>
                </a:cxn>
                <a:cxn ang="0">
                  <a:pos x="connsiteX2" y="connsiteY2"/>
                </a:cxn>
                <a:cxn ang="0">
                  <a:pos x="connsiteX3" y="connsiteY3"/>
                </a:cxn>
              </a:cxnLst>
              <a:rect l="l" t="t" r="r" b="b"/>
              <a:pathLst>
                <a:path w="10188000" h="6480000">
                  <a:moveTo>
                    <a:pt x="0" y="0"/>
                  </a:moveTo>
                  <a:lnTo>
                    <a:pt x="10188000" y="0"/>
                  </a:lnTo>
                  <a:lnTo>
                    <a:pt x="0" y="6480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 name="Title 1"/>
          <p:cNvSpPr>
            <a:spLocks noGrp="1"/>
          </p:cNvSpPr>
          <p:nvPr>
            <p:ph type="title"/>
          </p:nvPr>
        </p:nvSpPr>
        <p:spPr bwMode="gray">
          <a:xfrm>
            <a:off x="648700" y="1068177"/>
            <a:ext cx="5940000" cy="1116000"/>
          </a:xfrm>
        </p:spPr>
        <p:txBody>
          <a:bodyPr anchor="t" anchorCtr="0">
            <a:noAutofit/>
          </a:bodyPr>
          <a:lstStyle>
            <a:lvl1pPr algn="l">
              <a:defRPr sz="4000" b="1"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48700" y="2232459"/>
            <a:ext cx="2160000" cy="648000"/>
          </a:xfrm>
        </p:spPr>
        <p:txBody>
          <a:bodyPr anchor="t" anchorCtr="0">
            <a:noAutofit/>
          </a:bodyPr>
          <a:lstStyle>
            <a:lvl1pPr marL="0" indent="0">
              <a:buNone/>
              <a:defRPr sz="2100" b="0">
                <a:solidFill>
                  <a:schemeClr val="accent1"/>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3" hasCustomPrompt="1"/>
          </p:nvPr>
        </p:nvSpPr>
        <p:spPr bwMode="gray">
          <a:xfrm>
            <a:off x="648700" y="701030"/>
            <a:ext cx="5940000" cy="288000"/>
          </a:xfrm>
        </p:spPr>
        <p:txBody>
          <a:bodyPr>
            <a:noAutofit/>
          </a:bodyPr>
          <a:lstStyle>
            <a:lvl1pPr>
              <a:lnSpc>
                <a:spcPct val="90000"/>
              </a:lnSpc>
              <a:spcBef>
                <a:spcPts val="0"/>
              </a:spcBef>
              <a:defRPr sz="2000" b="0">
                <a:solidFill>
                  <a:schemeClr val="bg1"/>
                </a:solidFill>
              </a:defRPr>
            </a:lvl1pPr>
          </a:lstStyle>
          <a:p>
            <a:pPr lvl="0"/>
            <a:r>
              <a:rPr lang="en-GB" noProof="0" dirty="0"/>
              <a:t>##</a:t>
            </a:r>
          </a:p>
        </p:txBody>
      </p:sp>
      <p:sp>
        <p:nvSpPr>
          <p:cNvPr id="9" name="Picture Placeholder 8"/>
          <p:cNvSpPr>
            <a:spLocks noGrp="1"/>
          </p:cNvSpPr>
          <p:nvPr>
            <p:ph type="pic" sz="quarter" idx="14" hasCustomPrompt="1"/>
          </p:nvPr>
        </p:nvSpPr>
        <p:spPr>
          <a:xfrm>
            <a:off x="252701" y="250825"/>
            <a:ext cx="10188000" cy="6480000"/>
          </a:xfrm>
        </p:spPr>
        <p:txBody>
          <a:bodyPr/>
          <a:lstStyle>
            <a:lvl1pPr marL="0" marR="0" indent="0" algn="l" defTabSz="1043056" rtl="0" eaLnBrk="1" fontAlgn="auto" latinLnBrk="0" hangingPunct="1">
              <a:lnSpc>
                <a:spcPct val="100000"/>
              </a:lnSpc>
              <a:spcBef>
                <a:spcPts val="600"/>
              </a:spcBef>
              <a:spcAft>
                <a:spcPts val="0"/>
              </a:spcAft>
              <a:buClrTx/>
              <a:buSzTx/>
              <a:buFont typeface="Arial" panose="020B0604020202020204" pitchFamily="34" charset="0"/>
              <a:buNone/>
              <a:tabLst/>
              <a:defRPr baseline="0">
                <a:solidFill>
                  <a:schemeClr val="bg1"/>
                </a:solidFill>
              </a:defRPr>
            </a:lvl1pPr>
          </a:lstStyle>
          <a:p>
            <a:r>
              <a:rPr lang="en-GB" dirty="0"/>
              <a:t>&lt;Click icon to add Chapter Slide Image&gt;</a:t>
            </a:r>
          </a:p>
        </p:txBody>
      </p:sp>
    </p:spTree>
    <p:extLst>
      <p:ext uri="{BB962C8B-B14F-4D97-AF65-F5344CB8AC3E}">
        <p14:creationId xmlns:p14="http://schemas.microsoft.com/office/powerpoint/2010/main" val="226995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Image Header_Orange">
    <p:spTree>
      <p:nvGrpSpPr>
        <p:cNvPr id="1" name=""/>
        <p:cNvGrpSpPr/>
        <p:nvPr/>
      </p:nvGrpSpPr>
      <p:grpSpPr>
        <a:xfrm>
          <a:off x="0" y="0"/>
          <a:ext cx="0" cy="0"/>
          <a:chOff x="0" y="0"/>
          <a:chExt cx="0" cy="0"/>
        </a:xfrm>
      </p:grpSpPr>
      <p:grpSp>
        <p:nvGrpSpPr>
          <p:cNvPr id="10" name="Group 9"/>
          <p:cNvGrpSpPr/>
          <p:nvPr userDrawn="1"/>
        </p:nvGrpSpPr>
        <p:grpSpPr>
          <a:xfrm>
            <a:off x="252700" y="250825"/>
            <a:ext cx="10188001" cy="6480000"/>
            <a:chOff x="252700" y="250825"/>
            <a:chExt cx="10188001" cy="6480000"/>
          </a:xfrm>
        </p:grpSpPr>
        <p:sp>
          <p:nvSpPr>
            <p:cNvPr id="12" name="Rectangle 11"/>
            <p:cNvSpPr/>
            <p:nvPr userDrawn="1"/>
          </p:nvSpPr>
          <p:spPr bwMode="gray">
            <a:xfrm>
              <a:off x="252700" y="250825"/>
              <a:ext cx="10188000" cy="6480000"/>
            </a:xfrm>
            <a:custGeom>
              <a:avLst/>
              <a:gdLst>
                <a:gd name="connsiteX0" fmla="*/ 0 w 10188000"/>
                <a:gd name="connsiteY0" fmla="*/ 0 h 6480000"/>
                <a:gd name="connsiteX1" fmla="*/ 10188000 w 10188000"/>
                <a:gd name="connsiteY1" fmla="*/ 0 h 6480000"/>
                <a:gd name="connsiteX2" fmla="*/ 10188000 w 10188000"/>
                <a:gd name="connsiteY2" fmla="*/ 6480000 h 6480000"/>
                <a:gd name="connsiteX3" fmla="*/ 0 w 10188000"/>
                <a:gd name="connsiteY3" fmla="*/ 6480000 h 6480000"/>
                <a:gd name="connsiteX4" fmla="*/ 0 w 10188000"/>
                <a:gd name="connsiteY4" fmla="*/ 0 h 6480000"/>
                <a:gd name="connsiteX0" fmla="*/ 0 w 10188000"/>
                <a:gd name="connsiteY0" fmla="*/ 0 h 6480000"/>
                <a:gd name="connsiteX1" fmla="*/ 10188000 w 10188000"/>
                <a:gd name="connsiteY1" fmla="*/ 0 h 6480000"/>
                <a:gd name="connsiteX2" fmla="*/ 0 w 10188000"/>
                <a:gd name="connsiteY2" fmla="*/ 6480000 h 6480000"/>
                <a:gd name="connsiteX3" fmla="*/ 0 w 10188000"/>
                <a:gd name="connsiteY3" fmla="*/ 0 h 6480000"/>
              </a:gdLst>
              <a:ahLst/>
              <a:cxnLst>
                <a:cxn ang="0">
                  <a:pos x="connsiteX0" y="connsiteY0"/>
                </a:cxn>
                <a:cxn ang="0">
                  <a:pos x="connsiteX1" y="connsiteY1"/>
                </a:cxn>
                <a:cxn ang="0">
                  <a:pos x="connsiteX2" y="connsiteY2"/>
                </a:cxn>
                <a:cxn ang="0">
                  <a:pos x="connsiteX3" y="connsiteY3"/>
                </a:cxn>
              </a:cxnLst>
              <a:rect l="l" t="t" r="r" b="b"/>
              <a:pathLst>
                <a:path w="10188000" h="6480000">
                  <a:moveTo>
                    <a:pt x="0" y="0"/>
                  </a:moveTo>
                  <a:lnTo>
                    <a:pt x="10188000" y="0"/>
                  </a:lnTo>
                  <a:lnTo>
                    <a:pt x="0" y="6480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1"/>
            <p:cNvSpPr/>
            <p:nvPr userDrawn="1"/>
          </p:nvSpPr>
          <p:spPr bwMode="gray">
            <a:xfrm rot="10800000">
              <a:off x="252701" y="250825"/>
              <a:ext cx="10188000" cy="6480000"/>
            </a:xfrm>
            <a:custGeom>
              <a:avLst/>
              <a:gdLst>
                <a:gd name="connsiteX0" fmla="*/ 0 w 10188000"/>
                <a:gd name="connsiteY0" fmla="*/ 0 h 6480000"/>
                <a:gd name="connsiteX1" fmla="*/ 10188000 w 10188000"/>
                <a:gd name="connsiteY1" fmla="*/ 0 h 6480000"/>
                <a:gd name="connsiteX2" fmla="*/ 10188000 w 10188000"/>
                <a:gd name="connsiteY2" fmla="*/ 6480000 h 6480000"/>
                <a:gd name="connsiteX3" fmla="*/ 0 w 10188000"/>
                <a:gd name="connsiteY3" fmla="*/ 6480000 h 6480000"/>
                <a:gd name="connsiteX4" fmla="*/ 0 w 10188000"/>
                <a:gd name="connsiteY4" fmla="*/ 0 h 6480000"/>
                <a:gd name="connsiteX0" fmla="*/ 0 w 10188000"/>
                <a:gd name="connsiteY0" fmla="*/ 0 h 6480000"/>
                <a:gd name="connsiteX1" fmla="*/ 10188000 w 10188000"/>
                <a:gd name="connsiteY1" fmla="*/ 0 h 6480000"/>
                <a:gd name="connsiteX2" fmla="*/ 0 w 10188000"/>
                <a:gd name="connsiteY2" fmla="*/ 6480000 h 6480000"/>
                <a:gd name="connsiteX3" fmla="*/ 0 w 10188000"/>
                <a:gd name="connsiteY3" fmla="*/ 0 h 6480000"/>
              </a:gdLst>
              <a:ahLst/>
              <a:cxnLst>
                <a:cxn ang="0">
                  <a:pos x="connsiteX0" y="connsiteY0"/>
                </a:cxn>
                <a:cxn ang="0">
                  <a:pos x="connsiteX1" y="connsiteY1"/>
                </a:cxn>
                <a:cxn ang="0">
                  <a:pos x="connsiteX2" y="connsiteY2"/>
                </a:cxn>
                <a:cxn ang="0">
                  <a:pos x="connsiteX3" y="connsiteY3"/>
                </a:cxn>
              </a:cxnLst>
              <a:rect l="l" t="t" r="r" b="b"/>
              <a:pathLst>
                <a:path w="10188000" h="6480000">
                  <a:moveTo>
                    <a:pt x="0" y="0"/>
                  </a:moveTo>
                  <a:lnTo>
                    <a:pt x="10188000" y="0"/>
                  </a:lnTo>
                  <a:lnTo>
                    <a:pt x="0" y="6480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 name="Title 1"/>
          <p:cNvSpPr>
            <a:spLocks noGrp="1"/>
          </p:cNvSpPr>
          <p:nvPr>
            <p:ph type="title"/>
          </p:nvPr>
        </p:nvSpPr>
        <p:spPr bwMode="gray">
          <a:xfrm>
            <a:off x="648700" y="1068177"/>
            <a:ext cx="5940000" cy="1116000"/>
          </a:xfrm>
        </p:spPr>
        <p:txBody>
          <a:bodyPr anchor="t" anchorCtr="0">
            <a:noAutofit/>
          </a:bodyPr>
          <a:lstStyle>
            <a:lvl1pPr algn="l">
              <a:defRPr sz="4000" b="1"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48700" y="2232459"/>
            <a:ext cx="2160000" cy="648000"/>
          </a:xfrm>
        </p:spPr>
        <p:txBody>
          <a:bodyPr anchor="t" anchorCtr="0">
            <a:noAutofit/>
          </a:bodyPr>
          <a:lstStyle>
            <a:lvl1pPr marL="0" indent="0">
              <a:buNone/>
              <a:defRPr sz="2100" b="0">
                <a:solidFill>
                  <a:schemeClr val="accent1"/>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3" hasCustomPrompt="1"/>
          </p:nvPr>
        </p:nvSpPr>
        <p:spPr bwMode="gray">
          <a:xfrm>
            <a:off x="648700" y="701030"/>
            <a:ext cx="5940000" cy="288000"/>
          </a:xfrm>
        </p:spPr>
        <p:txBody>
          <a:bodyPr>
            <a:noAutofit/>
          </a:bodyPr>
          <a:lstStyle>
            <a:lvl1pPr>
              <a:lnSpc>
                <a:spcPct val="90000"/>
              </a:lnSpc>
              <a:spcBef>
                <a:spcPts val="0"/>
              </a:spcBef>
              <a:defRPr sz="2000" b="0">
                <a:solidFill>
                  <a:schemeClr val="bg1"/>
                </a:solidFill>
              </a:defRPr>
            </a:lvl1pPr>
          </a:lstStyle>
          <a:p>
            <a:pPr lvl="0"/>
            <a:r>
              <a:rPr lang="en-GB" noProof="0" dirty="0"/>
              <a:t>##</a:t>
            </a:r>
          </a:p>
        </p:txBody>
      </p:sp>
      <p:sp>
        <p:nvSpPr>
          <p:cNvPr id="9" name="Picture Placeholder 8"/>
          <p:cNvSpPr>
            <a:spLocks noGrp="1"/>
          </p:cNvSpPr>
          <p:nvPr>
            <p:ph type="pic" sz="quarter" idx="14" hasCustomPrompt="1"/>
          </p:nvPr>
        </p:nvSpPr>
        <p:spPr>
          <a:xfrm>
            <a:off x="252701" y="250825"/>
            <a:ext cx="10188000" cy="6480000"/>
          </a:xfrm>
        </p:spPr>
        <p:txBody>
          <a:bodyPr/>
          <a:lstStyle>
            <a:lvl1pPr marL="0" marR="0" indent="0" algn="l" defTabSz="1043056" rtl="0" eaLnBrk="1" fontAlgn="auto" latinLnBrk="0" hangingPunct="1">
              <a:lnSpc>
                <a:spcPct val="100000"/>
              </a:lnSpc>
              <a:spcBef>
                <a:spcPts val="600"/>
              </a:spcBef>
              <a:spcAft>
                <a:spcPts val="0"/>
              </a:spcAft>
              <a:buClrTx/>
              <a:buSzTx/>
              <a:buFont typeface="Arial" panose="020B0604020202020204" pitchFamily="34" charset="0"/>
              <a:buNone/>
              <a:tabLst/>
              <a:defRPr baseline="0">
                <a:solidFill>
                  <a:schemeClr val="bg1"/>
                </a:solidFill>
              </a:defRPr>
            </a:lvl1pPr>
          </a:lstStyle>
          <a:p>
            <a:r>
              <a:rPr lang="en-GB" dirty="0"/>
              <a:t>&lt;Click icon to add Chapter Slide Image&gt;</a:t>
            </a:r>
          </a:p>
        </p:txBody>
      </p:sp>
    </p:spTree>
    <p:extLst>
      <p:ext uri="{BB962C8B-B14F-4D97-AF65-F5344CB8AC3E}">
        <p14:creationId xmlns:p14="http://schemas.microsoft.com/office/powerpoint/2010/main" val="172321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Image Header_Grey">
    <p:spTree>
      <p:nvGrpSpPr>
        <p:cNvPr id="1" name=""/>
        <p:cNvGrpSpPr/>
        <p:nvPr/>
      </p:nvGrpSpPr>
      <p:grpSpPr>
        <a:xfrm>
          <a:off x="0" y="0"/>
          <a:ext cx="0" cy="0"/>
          <a:chOff x="0" y="0"/>
          <a:chExt cx="0" cy="0"/>
        </a:xfrm>
      </p:grpSpPr>
      <p:grpSp>
        <p:nvGrpSpPr>
          <p:cNvPr id="10" name="Group 9"/>
          <p:cNvGrpSpPr/>
          <p:nvPr userDrawn="1"/>
        </p:nvGrpSpPr>
        <p:grpSpPr>
          <a:xfrm>
            <a:off x="252700" y="250825"/>
            <a:ext cx="10188001" cy="6480000"/>
            <a:chOff x="252700" y="250825"/>
            <a:chExt cx="10188001" cy="6480000"/>
          </a:xfrm>
        </p:grpSpPr>
        <p:sp>
          <p:nvSpPr>
            <p:cNvPr id="12" name="Rectangle 11"/>
            <p:cNvSpPr/>
            <p:nvPr userDrawn="1"/>
          </p:nvSpPr>
          <p:spPr bwMode="gray">
            <a:xfrm>
              <a:off x="252700" y="250825"/>
              <a:ext cx="10188000" cy="6480000"/>
            </a:xfrm>
            <a:custGeom>
              <a:avLst/>
              <a:gdLst>
                <a:gd name="connsiteX0" fmla="*/ 0 w 10188000"/>
                <a:gd name="connsiteY0" fmla="*/ 0 h 6480000"/>
                <a:gd name="connsiteX1" fmla="*/ 10188000 w 10188000"/>
                <a:gd name="connsiteY1" fmla="*/ 0 h 6480000"/>
                <a:gd name="connsiteX2" fmla="*/ 10188000 w 10188000"/>
                <a:gd name="connsiteY2" fmla="*/ 6480000 h 6480000"/>
                <a:gd name="connsiteX3" fmla="*/ 0 w 10188000"/>
                <a:gd name="connsiteY3" fmla="*/ 6480000 h 6480000"/>
                <a:gd name="connsiteX4" fmla="*/ 0 w 10188000"/>
                <a:gd name="connsiteY4" fmla="*/ 0 h 6480000"/>
                <a:gd name="connsiteX0" fmla="*/ 0 w 10188000"/>
                <a:gd name="connsiteY0" fmla="*/ 0 h 6480000"/>
                <a:gd name="connsiteX1" fmla="*/ 10188000 w 10188000"/>
                <a:gd name="connsiteY1" fmla="*/ 0 h 6480000"/>
                <a:gd name="connsiteX2" fmla="*/ 0 w 10188000"/>
                <a:gd name="connsiteY2" fmla="*/ 6480000 h 6480000"/>
                <a:gd name="connsiteX3" fmla="*/ 0 w 10188000"/>
                <a:gd name="connsiteY3" fmla="*/ 0 h 6480000"/>
              </a:gdLst>
              <a:ahLst/>
              <a:cxnLst>
                <a:cxn ang="0">
                  <a:pos x="connsiteX0" y="connsiteY0"/>
                </a:cxn>
                <a:cxn ang="0">
                  <a:pos x="connsiteX1" y="connsiteY1"/>
                </a:cxn>
                <a:cxn ang="0">
                  <a:pos x="connsiteX2" y="connsiteY2"/>
                </a:cxn>
                <a:cxn ang="0">
                  <a:pos x="connsiteX3" y="connsiteY3"/>
                </a:cxn>
              </a:cxnLst>
              <a:rect l="l" t="t" r="r" b="b"/>
              <a:pathLst>
                <a:path w="10188000" h="6480000">
                  <a:moveTo>
                    <a:pt x="0" y="0"/>
                  </a:moveTo>
                  <a:lnTo>
                    <a:pt x="10188000" y="0"/>
                  </a:lnTo>
                  <a:lnTo>
                    <a:pt x="0" y="6480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1"/>
            <p:cNvSpPr/>
            <p:nvPr userDrawn="1"/>
          </p:nvSpPr>
          <p:spPr bwMode="gray">
            <a:xfrm rot="10800000">
              <a:off x="252701" y="250825"/>
              <a:ext cx="10188000" cy="6480000"/>
            </a:xfrm>
            <a:custGeom>
              <a:avLst/>
              <a:gdLst>
                <a:gd name="connsiteX0" fmla="*/ 0 w 10188000"/>
                <a:gd name="connsiteY0" fmla="*/ 0 h 6480000"/>
                <a:gd name="connsiteX1" fmla="*/ 10188000 w 10188000"/>
                <a:gd name="connsiteY1" fmla="*/ 0 h 6480000"/>
                <a:gd name="connsiteX2" fmla="*/ 10188000 w 10188000"/>
                <a:gd name="connsiteY2" fmla="*/ 6480000 h 6480000"/>
                <a:gd name="connsiteX3" fmla="*/ 0 w 10188000"/>
                <a:gd name="connsiteY3" fmla="*/ 6480000 h 6480000"/>
                <a:gd name="connsiteX4" fmla="*/ 0 w 10188000"/>
                <a:gd name="connsiteY4" fmla="*/ 0 h 6480000"/>
                <a:gd name="connsiteX0" fmla="*/ 0 w 10188000"/>
                <a:gd name="connsiteY0" fmla="*/ 0 h 6480000"/>
                <a:gd name="connsiteX1" fmla="*/ 10188000 w 10188000"/>
                <a:gd name="connsiteY1" fmla="*/ 0 h 6480000"/>
                <a:gd name="connsiteX2" fmla="*/ 0 w 10188000"/>
                <a:gd name="connsiteY2" fmla="*/ 6480000 h 6480000"/>
                <a:gd name="connsiteX3" fmla="*/ 0 w 10188000"/>
                <a:gd name="connsiteY3" fmla="*/ 0 h 6480000"/>
              </a:gdLst>
              <a:ahLst/>
              <a:cxnLst>
                <a:cxn ang="0">
                  <a:pos x="connsiteX0" y="connsiteY0"/>
                </a:cxn>
                <a:cxn ang="0">
                  <a:pos x="connsiteX1" y="connsiteY1"/>
                </a:cxn>
                <a:cxn ang="0">
                  <a:pos x="connsiteX2" y="connsiteY2"/>
                </a:cxn>
                <a:cxn ang="0">
                  <a:pos x="connsiteX3" y="connsiteY3"/>
                </a:cxn>
              </a:cxnLst>
              <a:rect l="l" t="t" r="r" b="b"/>
              <a:pathLst>
                <a:path w="10188000" h="6480000">
                  <a:moveTo>
                    <a:pt x="0" y="0"/>
                  </a:moveTo>
                  <a:lnTo>
                    <a:pt x="10188000" y="0"/>
                  </a:lnTo>
                  <a:lnTo>
                    <a:pt x="0" y="6480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 name="Title 1"/>
          <p:cNvSpPr>
            <a:spLocks noGrp="1"/>
          </p:cNvSpPr>
          <p:nvPr>
            <p:ph type="title"/>
          </p:nvPr>
        </p:nvSpPr>
        <p:spPr bwMode="gray">
          <a:xfrm>
            <a:off x="648700" y="1068177"/>
            <a:ext cx="5940000" cy="1116000"/>
          </a:xfrm>
        </p:spPr>
        <p:txBody>
          <a:bodyPr anchor="t" anchorCtr="0">
            <a:noAutofit/>
          </a:bodyPr>
          <a:lstStyle>
            <a:lvl1pPr algn="l">
              <a:defRPr sz="4000" b="1"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48700" y="2232459"/>
            <a:ext cx="2160000" cy="648000"/>
          </a:xfrm>
        </p:spPr>
        <p:txBody>
          <a:bodyPr anchor="t" anchorCtr="0">
            <a:noAutofit/>
          </a:bodyPr>
          <a:lstStyle>
            <a:lvl1pPr marL="0" indent="0">
              <a:buNone/>
              <a:defRPr sz="2100" b="0">
                <a:solidFill>
                  <a:schemeClr val="accent2"/>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smtClean="0"/>
              <a:t>Insert Date with 'Insert - Header &amp; Footer'</a:t>
            </a:r>
            <a:endParaRPr lang="en-GB" noProof="0" dirty="0"/>
          </a:p>
        </p:txBody>
      </p:sp>
      <p:sp>
        <p:nvSpPr>
          <p:cNvPr id="5" name="Footer Placeholder 4"/>
          <p:cNvSpPr>
            <a:spLocks noGrp="1"/>
          </p:cNvSpPr>
          <p:nvPr>
            <p:ph type="ftr" sz="quarter" idx="11"/>
          </p:nvPr>
        </p:nvSpPr>
        <p:spPr bwMode="gray"/>
        <p:txBody>
          <a:bodyPr/>
          <a:lstStyle/>
          <a:p>
            <a:r>
              <a:rPr lang="en-GB" noProof="0"/>
              <a:t>Insert footer text with 'Insert - Header &amp; Footer'</a:t>
            </a:r>
            <a:endParaRPr lang="en-GB" noProof="0" dirty="0"/>
          </a:p>
        </p:txBody>
      </p:sp>
      <p:sp>
        <p:nvSpPr>
          <p:cNvPr id="6" name="Slide Number Placeholder 5"/>
          <p:cNvSpPr>
            <a:spLocks noGrp="1"/>
          </p:cNvSpPr>
          <p:nvPr>
            <p:ph type="sldNum" sz="quarter" idx="12"/>
          </p:nvPr>
        </p:nvSpPr>
        <p:spPr bwMode="gray"/>
        <p:txBody>
          <a:bodyPr/>
          <a:lstStyle/>
          <a:p>
            <a:fld id="{6E96D641-33B4-4CC0-A9E3-F51539D887D1}" type="slidenum">
              <a:rPr lang="en-GB" noProof="0" smtClean="0"/>
              <a:pPr/>
              <a:t>‹#›</a:t>
            </a:fld>
            <a:endParaRPr lang="en-GB" noProof="0" dirty="0"/>
          </a:p>
        </p:txBody>
      </p:sp>
      <p:sp>
        <p:nvSpPr>
          <p:cNvPr id="14" name="Text Placeholder 13"/>
          <p:cNvSpPr>
            <a:spLocks noGrp="1"/>
          </p:cNvSpPr>
          <p:nvPr>
            <p:ph type="body" sz="quarter" idx="13" hasCustomPrompt="1"/>
          </p:nvPr>
        </p:nvSpPr>
        <p:spPr bwMode="gray">
          <a:xfrm>
            <a:off x="648700" y="701030"/>
            <a:ext cx="5940000" cy="288000"/>
          </a:xfrm>
        </p:spPr>
        <p:txBody>
          <a:bodyPr>
            <a:noAutofit/>
          </a:bodyPr>
          <a:lstStyle>
            <a:lvl1pPr>
              <a:lnSpc>
                <a:spcPct val="90000"/>
              </a:lnSpc>
              <a:spcBef>
                <a:spcPts val="0"/>
              </a:spcBef>
              <a:defRPr sz="2000" b="0">
                <a:solidFill>
                  <a:schemeClr val="bg1"/>
                </a:solidFill>
              </a:defRPr>
            </a:lvl1pPr>
          </a:lstStyle>
          <a:p>
            <a:pPr lvl="0"/>
            <a:r>
              <a:rPr lang="en-GB" noProof="0" dirty="0"/>
              <a:t>##</a:t>
            </a:r>
          </a:p>
        </p:txBody>
      </p:sp>
      <p:sp>
        <p:nvSpPr>
          <p:cNvPr id="9" name="Picture Placeholder 8"/>
          <p:cNvSpPr>
            <a:spLocks noGrp="1"/>
          </p:cNvSpPr>
          <p:nvPr>
            <p:ph type="pic" sz="quarter" idx="14" hasCustomPrompt="1"/>
          </p:nvPr>
        </p:nvSpPr>
        <p:spPr>
          <a:xfrm>
            <a:off x="252701" y="250825"/>
            <a:ext cx="10188000" cy="6480000"/>
          </a:xfrm>
        </p:spPr>
        <p:txBody>
          <a:bodyPr/>
          <a:lstStyle>
            <a:lvl1pPr marL="0" marR="0" indent="0" algn="l" defTabSz="1043056" rtl="0" eaLnBrk="1" fontAlgn="auto" latinLnBrk="0" hangingPunct="1">
              <a:lnSpc>
                <a:spcPct val="100000"/>
              </a:lnSpc>
              <a:spcBef>
                <a:spcPts val="600"/>
              </a:spcBef>
              <a:spcAft>
                <a:spcPts val="0"/>
              </a:spcAft>
              <a:buClrTx/>
              <a:buSzTx/>
              <a:buFont typeface="Arial" panose="020B0604020202020204" pitchFamily="34" charset="0"/>
              <a:buNone/>
              <a:tabLst/>
              <a:defRPr baseline="0">
                <a:solidFill>
                  <a:schemeClr val="bg1"/>
                </a:solidFill>
              </a:defRPr>
            </a:lvl1pPr>
          </a:lstStyle>
          <a:p>
            <a:r>
              <a:rPr lang="en-GB" dirty="0"/>
              <a:t>&lt;Click icon to add Chapter Slide Image&gt;</a:t>
            </a:r>
          </a:p>
        </p:txBody>
      </p:sp>
    </p:spTree>
    <p:extLst>
      <p:ext uri="{BB962C8B-B14F-4D97-AF65-F5344CB8AC3E}">
        <p14:creationId xmlns:p14="http://schemas.microsoft.com/office/powerpoint/2010/main" val="177825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657525" y="468263"/>
            <a:ext cx="8568000" cy="468000"/>
          </a:xfrm>
          <a:prstGeom prst="rect">
            <a:avLst/>
          </a:prstGeom>
        </p:spPr>
        <p:txBody>
          <a:bodyPr vert="horz" lIns="0" tIns="0" rIns="0" bIns="0" rtlCol="0" anchor="t" anchorCtr="0">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bwMode="gray">
          <a:xfrm>
            <a:off x="657525" y="1692399"/>
            <a:ext cx="8568000" cy="46440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Date Placeholder 3"/>
          <p:cNvSpPr>
            <a:spLocks noGrp="1"/>
          </p:cNvSpPr>
          <p:nvPr>
            <p:ph type="dt" sz="half" idx="2"/>
          </p:nvPr>
        </p:nvSpPr>
        <p:spPr bwMode="gray">
          <a:xfrm>
            <a:off x="724978" y="7169769"/>
            <a:ext cx="2880000" cy="126000"/>
          </a:xfrm>
          <a:prstGeom prst="rect">
            <a:avLst/>
          </a:prstGeom>
        </p:spPr>
        <p:txBody>
          <a:bodyPr vert="horz" lIns="0" tIns="0" rIns="0" bIns="0" rtlCol="0" anchor="t" anchorCtr="0">
            <a:noAutofit/>
          </a:bodyPr>
          <a:lstStyle>
            <a:lvl1pPr algn="l">
              <a:defRPr sz="800">
                <a:solidFill>
                  <a:schemeClr val="accent1"/>
                </a:solidFill>
              </a:defRPr>
            </a:lvl1pPr>
          </a:lstStyle>
          <a:p>
            <a:r>
              <a:rPr lang="en-US" noProof="0" smtClean="0"/>
              <a:t>Insert Date with 'Insert - Header &amp; Footer'</a:t>
            </a:r>
            <a:endParaRPr lang="en-GB" noProof="0" dirty="0"/>
          </a:p>
        </p:txBody>
      </p:sp>
      <p:sp>
        <p:nvSpPr>
          <p:cNvPr id="5" name="Footer Placeholder 4"/>
          <p:cNvSpPr>
            <a:spLocks noGrp="1"/>
          </p:cNvSpPr>
          <p:nvPr>
            <p:ph type="ftr" sz="quarter" idx="3"/>
          </p:nvPr>
        </p:nvSpPr>
        <p:spPr bwMode="gray">
          <a:xfrm>
            <a:off x="724978" y="7040055"/>
            <a:ext cx="2880000" cy="144000"/>
          </a:xfrm>
          <a:prstGeom prst="rect">
            <a:avLst/>
          </a:prstGeom>
        </p:spPr>
        <p:txBody>
          <a:bodyPr vert="horz" lIns="0" tIns="0" rIns="0" bIns="0" rtlCol="0" anchor="t" anchorCtr="0">
            <a:noAutofit/>
          </a:bodyPr>
          <a:lstStyle>
            <a:lvl1pPr algn="l">
              <a:defRPr sz="900" b="1">
                <a:solidFill>
                  <a:schemeClr val="accent1"/>
                </a:solidFill>
              </a:defRPr>
            </a:lvl1pPr>
          </a:lstStyle>
          <a:p>
            <a:r>
              <a:rPr lang="en-GB" noProof="0"/>
              <a:t>Insert footer text with 'Insert - Header &amp; Footer'</a:t>
            </a:r>
            <a:endParaRPr lang="en-GB" noProof="0" dirty="0"/>
          </a:p>
        </p:txBody>
      </p:sp>
      <p:sp>
        <p:nvSpPr>
          <p:cNvPr id="6" name="Slide Number Placeholder 5"/>
          <p:cNvSpPr>
            <a:spLocks noGrp="1"/>
          </p:cNvSpPr>
          <p:nvPr>
            <p:ph type="sldNum" sz="quarter" idx="4"/>
          </p:nvPr>
        </p:nvSpPr>
        <p:spPr bwMode="gray">
          <a:xfrm>
            <a:off x="252000" y="7073951"/>
            <a:ext cx="308886" cy="198000"/>
          </a:xfrm>
          <a:prstGeom prst="rect">
            <a:avLst/>
          </a:prstGeom>
        </p:spPr>
        <p:txBody>
          <a:bodyPr vert="horz" lIns="0" tIns="0" rIns="0" bIns="0" rtlCol="0" anchor="ctr">
            <a:noAutofit/>
          </a:bodyPr>
          <a:lstStyle>
            <a:lvl1pPr algn="r">
              <a:defRPr sz="1900">
                <a:solidFill>
                  <a:schemeClr val="tx1">
                    <a:tint val="75000"/>
                  </a:schemeClr>
                </a:solidFill>
              </a:defRPr>
            </a:lvl1pPr>
          </a:lstStyle>
          <a:p>
            <a:fld id="{6E96D641-33B4-4CC0-A9E3-F51539D887D1}" type="slidenum">
              <a:rPr lang="en-GB" noProof="0" smtClean="0"/>
              <a:pPr/>
              <a:t>‹#›</a:t>
            </a:fld>
            <a:endParaRPr lang="en-GB" noProof="0" dirty="0"/>
          </a:p>
        </p:txBody>
      </p:sp>
      <p:cxnSp>
        <p:nvCxnSpPr>
          <p:cNvPr id="18" name="Straight Connector 17"/>
          <p:cNvCxnSpPr/>
          <p:nvPr/>
        </p:nvCxnSpPr>
        <p:spPr bwMode="gray">
          <a:xfrm>
            <a:off x="652762" y="7073951"/>
            <a:ext cx="0" cy="19800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9169072" y="6948983"/>
            <a:ext cx="1290196" cy="413316"/>
          </a:xfrm>
          <a:prstGeom prst="rect">
            <a:avLst/>
          </a:prstGeom>
        </p:spPr>
      </p:pic>
    </p:spTree>
    <p:extLst>
      <p:ext uri="{BB962C8B-B14F-4D97-AF65-F5344CB8AC3E}">
        <p14:creationId xmlns:p14="http://schemas.microsoft.com/office/powerpoint/2010/main" val="1052790531"/>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0" r:id="rId3"/>
    <p:sldLayoutId id="2147483661" r:id="rId4"/>
    <p:sldLayoutId id="2147483662" r:id="rId5"/>
    <p:sldLayoutId id="2147483702" r:id="rId6"/>
    <p:sldLayoutId id="2147483703" r:id="rId7"/>
    <p:sldLayoutId id="2147483704" r:id="rId8"/>
    <p:sldLayoutId id="2147483705" r:id="rId9"/>
    <p:sldLayoutId id="2147483650" r:id="rId10"/>
    <p:sldLayoutId id="214748365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54" r:id="rId34"/>
    <p:sldLayoutId id="2147483655" r:id="rId35"/>
    <p:sldLayoutId id="2147483685" r:id="rId36"/>
    <p:sldLayoutId id="2147483686" r:id="rId37"/>
    <p:sldLayoutId id="2147483687" r:id="rId38"/>
    <p:sldLayoutId id="2147483688" r:id="rId39"/>
    <p:sldLayoutId id="2147483710" r:id="rId40"/>
    <p:sldLayoutId id="2147483711" r:id="rId41"/>
    <p:sldLayoutId id="2147483714" r:id="rId42"/>
  </p:sldLayoutIdLst>
  <p:hf hdr="0" ftr="0" dt="0"/>
  <p:txStyles>
    <p:titleStyle>
      <a:lvl1pPr algn="l" defTabSz="1043056" rtl="0" eaLnBrk="1" latinLnBrk="0" hangingPunct="1">
        <a:lnSpc>
          <a:spcPct val="90000"/>
        </a:lnSpc>
        <a:spcBef>
          <a:spcPts val="0"/>
        </a:spcBef>
        <a:buNone/>
        <a:defRPr sz="3300" b="1" kern="1200">
          <a:solidFill>
            <a:schemeClr val="accent1"/>
          </a:solidFill>
          <a:latin typeface="+mj-lt"/>
          <a:ea typeface="+mj-ea"/>
          <a:cs typeface="+mj-cs"/>
        </a:defRPr>
      </a:lvl1pPr>
    </p:titleStyle>
    <p:bodyStyle>
      <a:lvl1pPr marL="0" indent="0" algn="l" defTabSz="1043056" rtl="0" eaLnBrk="1" latinLnBrk="0" hangingPunct="1">
        <a:spcBef>
          <a:spcPts val="600"/>
        </a:spcBef>
        <a:buFont typeface="Arial" panose="020B0604020202020204" pitchFamily="34" charset="0"/>
        <a:buNone/>
        <a:defRPr sz="1700" b="1" kern="1200">
          <a:solidFill>
            <a:schemeClr val="accent1"/>
          </a:solidFill>
          <a:latin typeface="+mn-lt"/>
          <a:ea typeface="+mn-ea"/>
          <a:cs typeface="+mn-cs"/>
        </a:defRPr>
      </a:lvl1pPr>
      <a:lvl2pPr marL="0" indent="0" algn="l" defTabSz="1043056" rtl="0" eaLnBrk="1" latinLnBrk="0" hangingPunct="1">
        <a:spcBef>
          <a:spcPts val="600"/>
        </a:spcBef>
        <a:buFont typeface="Arial" panose="020B0604020202020204" pitchFamily="34" charset="0"/>
        <a:buNone/>
        <a:defRPr sz="1300" kern="1200">
          <a:solidFill>
            <a:schemeClr val="tx1"/>
          </a:solidFill>
          <a:latin typeface="+mn-lt"/>
          <a:ea typeface="+mn-ea"/>
          <a:cs typeface="+mn-cs"/>
        </a:defRPr>
      </a:lvl2pPr>
      <a:lvl3pPr marL="180000" indent="-180000" algn="l" defTabSz="1043056" rtl="0" eaLnBrk="1" latinLnBrk="0" hangingPunct="1">
        <a:spcBef>
          <a:spcPts val="300"/>
        </a:spcBef>
        <a:buFont typeface="Symbol" panose="05050102010706020507" pitchFamily="18" charset="2"/>
        <a:buChar char=""/>
        <a:defRPr sz="1300" kern="1200">
          <a:solidFill>
            <a:schemeClr val="tx1"/>
          </a:solidFill>
          <a:latin typeface="+mn-lt"/>
          <a:ea typeface="+mn-ea"/>
          <a:cs typeface="+mn-cs"/>
        </a:defRPr>
      </a:lvl3pPr>
      <a:lvl4pPr marL="360000" indent="-180000" algn="l" defTabSz="1043056" rtl="0" eaLnBrk="1" latinLnBrk="0" hangingPunct="1">
        <a:spcBef>
          <a:spcPts val="300"/>
        </a:spcBef>
        <a:buFont typeface="Arial" panose="020B0604020202020204" pitchFamily="34" charset="0"/>
        <a:buChar char="-"/>
        <a:defRPr sz="1300" kern="1200">
          <a:solidFill>
            <a:schemeClr val="tx1"/>
          </a:solidFill>
          <a:latin typeface="+mn-lt"/>
          <a:ea typeface="+mn-ea"/>
          <a:cs typeface="+mn-cs"/>
        </a:defRPr>
      </a:lvl4pPr>
      <a:lvl5pPr marL="540000" indent="-180000" algn="l" defTabSz="1043056" rtl="0" eaLnBrk="1" latinLnBrk="0" hangingPunct="1">
        <a:spcBef>
          <a:spcPts val="300"/>
        </a:spcBef>
        <a:buFont typeface="Arial" panose="020B0604020202020204" pitchFamily="34" charset="0"/>
        <a:buChar char="-"/>
        <a:defRPr sz="1300" kern="1200" baseline="0">
          <a:solidFill>
            <a:schemeClr val="tx1"/>
          </a:solidFill>
          <a:latin typeface="+mn-lt"/>
          <a:ea typeface="+mn-ea"/>
          <a:cs typeface="+mn-cs"/>
        </a:defRPr>
      </a:lvl5pPr>
      <a:lvl6pPr marL="720000" indent="-180000" algn="l" defTabSz="1043056" rtl="0" eaLnBrk="1" latinLnBrk="0" hangingPunct="1">
        <a:spcBef>
          <a:spcPts val="300"/>
        </a:spcBef>
        <a:buFont typeface="Arial" panose="020B0604020202020204" pitchFamily="34" charset="0"/>
        <a:buChar char="-"/>
        <a:defRPr sz="1300" kern="1200">
          <a:solidFill>
            <a:schemeClr val="tx1"/>
          </a:solidFill>
          <a:latin typeface="+mn-lt"/>
          <a:ea typeface="+mn-ea"/>
          <a:cs typeface="+mn-cs"/>
        </a:defRPr>
      </a:lvl6pPr>
      <a:lvl7pPr marL="900000" indent="-180000" algn="l" defTabSz="1043056" rtl="0" eaLnBrk="1" latinLnBrk="0" hangingPunct="1">
        <a:spcBef>
          <a:spcPts val="300"/>
        </a:spcBef>
        <a:buFont typeface="Arial" panose="020B0604020202020204" pitchFamily="34" charset="0"/>
        <a:buChar char="-"/>
        <a:defRPr sz="1300" kern="1200">
          <a:solidFill>
            <a:schemeClr val="tx1"/>
          </a:solidFill>
          <a:latin typeface="+mn-lt"/>
          <a:ea typeface="+mn-ea"/>
          <a:cs typeface="+mn-cs"/>
        </a:defRPr>
      </a:lvl7pPr>
      <a:lvl8pPr marL="1080000" indent="-180000" algn="l" defTabSz="1043056" rtl="0" eaLnBrk="1" latinLnBrk="0" hangingPunct="1">
        <a:spcBef>
          <a:spcPts val="300"/>
        </a:spcBef>
        <a:buFont typeface="Arial" panose="020B0604020202020204" pitchFamily="34" charset="0"/>
        <a:buChar char="-"/>
        <a:defRPr sz="1300" kern="1200">
          <a:solidFill>
            <a:schemeClr val="tx1"/>
          </a:solidFill>
          <a:latin typeface="+mn-lt"/>
          <a:ea typeface="+mn-ea"/>
          <a:cs typeface="+mn-cs"/>
        </a:defRPr>
      </a:lvl8pPr>
      <a:lvl9pPr marL="1260000" indent="-180000" algn="l" defTabSz="1043056" rtl="0" eaLnBrk="1" latinLnBrk="0" hangingPunct="1">
        <a:spcBef>
          <a:spcPts val="300"/>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bject 6"/>
          <p:cNvSpPr txBox="1"/>
          <p:nvPr/>
        </p:nvSpPr>
        <p:spPr>
          <a:xfrm>
            <a:off x="9891395" y="284638"/>
            <a:ext cx="480746" cy="134973"/>
          </a:xfrm>
          <a:prstGeom prst="rect">
            <a:avLst/>
          </a:prstGeom>
        </p:spPr>
        <p:txBody>
          <a:bodyPr vert="horz" wrap="square" lIns="0" tIns="0" rIns="0" bIns="0" rtlCol="0">
            <a:spAutoFit/>
          </a:bodyPr>
          <a:lstStyle/>
          <a:p>
            <a:pPr marL="14851" marR="0" lvl="0" indent="0" algn="r" defTabSz="1069299" rtl="0" eaLnBrk="1" fontAlgn="base" latinLnBrk="0" hangingPunct="1">
              <a:lnSpc>
                <a:spcPct val="100000"/>
              </a:lnSpc>
              <a:spcBef>
                <a:spcPct val="0"/>
              </a:spcBef>
              <a:spcAft>
                <a:spcPct val="0"/>
              </a:spcAft>
              <a:buClrTx/>
              <a:buSzTx/>
              <a:buFontTx/>
              <a:buNone/>
              <a:tabLst/>
              <a:defRPr/>
            </a:pPr>
            <a:fld id="{95C5B80F-8E02-434A-85A3-B25008A90112}" type="slidenum">
              <a:rPr kumimoji="0" lang="en-US" sz="877" b="1" i="0" u="none" strike="noStrike" kern="1200" cap="none" spc="0" normalizeH="0" baseline="0" noProof="0" smtClean="0">
                <a:ln>
                  <a:noFill/>
                </a:ln>
                <a:solidFill>
                  <a:srgbClr val="939598"/>
                </a:solidFill>
                <a:effectLst/>
                <a:uLnTx/>
                <a:uFillTx/>
                <a:latin typeface="Calibri"/>
                <a:ea typeface="+mn-ea"/>
                <a:cs typeface="Calibri"/>
              </a:rPr>
              <a:pPr marL="14851" marR="0" lvl="0" indent="0" algn="r" defTabSz="1069299" rtl="0" eaLnBrk="1" fontAlgn="base" latinLnBrk="0" hangingPunct="1">
                <a:lnSpc>
                  <a:spcPct val="100000"/>
                </a:lnSpc>
                <a:spcBef>
                  <a:spcPct val="0"/>
                </a:spcBef>
                <a:spcAft>
                  <a:spcPct val="0"/>
                </a:spcAft>
                <a:buClrTx/>
                <a:buSzTx/>
                <a:buFontTx/>
                <a:buNone/>
                <a:tabLst/>
                <a:defRPr/>
              </a:pPr>
              <a:t>‹#›</a:t>
            </a:fld>
            <a:endParaRPr kumimoji="0" sz="877" b="0" i="0" u="none" strike="noStrike" kern="1200" cap="none" spc="0" normalizeH="0" baseline="0" noProof="0" dirty="0">
              <a:ln>
                <a:noFill/>
              </a:ln>
              <a:solidFill>
                <a:srgbClr val="7F7F7F"/>
              </a:solidFill>
              <a:effectLst/>
              <a:uLnTx/>
              <a:uFillTx/>
              <a:latin typeface="Calibri"/>
              <a:ea typeface="+mn-ea"/>
              <a:cs typeface="Calibri"/>
            </a:endParaRPr>
          </a:p>
        </p:txBody>
      </p:sp>
      <p:pic>
        <p:nvPicPr>
          <p:cNvPr id="6" name="Picture 5" descr="LCTPi logo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895" y="233372"/>
            <a:ext cx="1871345" cy="686125"/>
          </a:xfrm>
          <a:prstGeom prst="rect">
            <a:avLst/>
          </a:prstGeom>
        </p:spPr>
      </p:pic>
    </p:spTree>
    <p:extLst>
      <p:ext uri="{BB962C8B-B14F-4D97-AF65-F5344CB8AC3E}">
        <p14:creationId xmlns:p14="http://schemas.microsoft.com/office/powerpoint/2010/main" val="2720734581"/>
      </p:ext>
    </p:extLst>
  </p:cSld>
  <p:clrMap bg1="lt1" tx1="dk1" bg2="lt2" tx2="dk2" accent1="accent1" accent2="accent2" accent3="accent3" accent4="accent4" accent5="accent5" accent6="accent6" hlink="hlink" folHlink="folHlink"/>
  <p:sldLayoutIdLst>
    <p:sldLayoutId id="2147483720" r:id="rId1"/>
    <p:sldLayoutId id="2147483721" r:id="rId2"/>
  </p:sldLayoutIdLst>
  <p:txStyles>
    <p:titleStyle>
      <a:lvl1pPr algn="l" rtl="0" eaLnBrk="0" fontAlgn="base" hangingPunct="0">
        <a:spcBef>
          <a:spcPct val="0"/>
        </a:spcBef>
        <a:spcAft>
          <a:spcPct val="0"/>
        </a:spcAft>
        <a:defRPr sz="3742" kern="1200">
          <a:solidFill>
            <a:srgbClr val="7F7F7F"/>
          </a:solidFill>
          <a:latin typeface="Arial" pitchFamily="34" charset="0"/>
          <a:ea typeface="+mj-ea"/>
          <a:cs typeface="Arial" pitchFamily="34" charset="0"/>
        </a:defRPr>
      </a:lvl1pPr>
      <a:lvl2pPr algn="l" rtl="0" eaLnBrk="0" fontAlgn="base" hangingPunct="0">
        <a:spcBef>
          <a:spcPct val="0"/>
        </a:spcBef>
        <a:spcAft>
          <a:spcPct val="0"/>
        </a:spcAft>
        <a:defRPr sz="3742">
          <a:solidFill>
            <a:srgbClr val="7F7F7F"/>
          </a:solidFill>
          <a:latin typeface="Arial" charset="0"/>
          <a:cs typeface="Arial" charset="0"/>
        </a:defRPr>
      </a:lvl2pPr>
      <a:lvl3pPr algn="l" rtl="0" eaLnBrk="0" fontAlgn="base" hangingPunct="0">
        <a:spcBef>
          <a:spcPct val="0"/>
        </a:spcBef>
        <a:spcAft>
          <a:spcPct val="0"/>
        </a:spcAft>
        <a:defRPr sz="3742">
          <a:solidFill>
            <a:srgbClr val="7F7F7F"/>
          </a:solidFill>
          <a:latin typeface="Arial" charset="0"/>
          <a:cs typeface="Arial" charset="0"/>
        </a:defRPr>
      </a:lvl3pPr>
      <a:lvl4pPr algn="l" rtl="0" eaLnBrk="0" fontAlgn="base" hangingPunct="0">
        <a:spcBef>
          <a:spcPct val="0"/>
        </a:spcBef>
        <a:spcAft>
          <a:spcPct val="0"/>
        </a:spcAft>
        <a:defRPr sz="3742">
          <a:solidFill>
            <a:srgbClr val="7F7F7F"/>
          </a:solidFill>
          <a:latin typeface="Arial" charset="0"/>
          <a:cs typeface="Arial" charset="0"/>
        </a:defRPr>
      </a:lvl4pPr>
      <a:lvl5pPr algn="l" rtl="0" eaLnBrk="0" fontAlgn="base" hangingPunct="0">
        <a:spcBef>
          <a:spcPct val="0"/>
        </a:spcBef>
        <a:spcAft>
          <a:spcPct val="0"/>
        </a:spcAft>
        <a:defRPr sz="3742">
          <a:solidFill>
            <a:srgbClr val="7F7F7F"/>
          </a:solidFill>
          <a:latin typeface="Arial" charset="0"/>
          <a:cs typeface="Arial" charset="0"/>
        </a:defRPr>
      </a:lvl5pPr>
      <a:lvl6pPr marL="534650" algn="l" rtl="0" fontAlgn="base">
        <a:spcBef>
          <a:spcPct val="0"/>
        </a:spcBef>
        <a:spcAft>
          <a:spcPct val="0"/>
        </a:spcAft>
        <a:defRPr sz="3742">
          <a:solidFill>
            <a:srgbClr val="7F7F7F"/>
          </a:solidFill>
          <a:latin typeface="Arial" charset="0"/>
          <a:cs typeface="Arial" charset="0"/>
        </a:defRPr>
      </a:lvl6pPr>
      <a:lvl7pPr marL="1069299" algn="l" rtl="0" fontAlgn="base">
        <a:spcBef>
          <a:spcPct val="0"/>
        </a:spcBef>
        <a:spcAft>
          <a:spcPct val="0"/>
        </a:spcAft>
        <a:defRPr sz="3742">
          <a:solidFill>
            <a:srgbClr val="7F7F7F"/>
          </a:solidFill>
          <a:latin typeface="Arial" charset="0"/>
          <a:cs typeface="Arial" charset="0"/>
        </a:defRPr>
      </a:lvl7pPr>
      <a:lvl8pPr marL="1603949" algn="l" rtl="0" fontAlgn="base">
        <a:spcBef>
          <a:spcPct val="0"/>
        </a:spcBef>
        <a:spcAft>
          <a:spcPct val="0"/>
        </a:spcAft>
        <a:defRPr sz="3742">
          <a:solidFill>
            <a:srgbClr val="7F7F7F"/>
          </a:solidFill>
          <a:latin typeface="Arial" charset="0"/>
          <a:cs typeface="Arial" charset="0"/>
        </a:defRPr>
      </a:lvl8pPr>
      <a:lvl9pPr marL="2138599" algn="l" rtl="0" fontAlgn="base">
        <a:spcBef>
          <a:spcPct val="0"/>
        </a:spcBef>
        <a:spcAft>
          <a:spcPct val="0"/>
        </a:spcAft>
        <a:defRPr sz="3742">
          <a:solidFill>
            <a:srgbClr val="7F7F7F"/>
          </a:solidFill>
          <a:latin typeface="Arial" charset="0"/>
          <a:cs typeface="Arial" charset="0"/>
        </a:defRPr>
      </a:lvl9pPr>
    </p:titleStyle>
    <p:bodyStyle>
      <a:lvl1pPr marL="400987" indent="-400987" algn="l" rtl="0" eaLnBrk="0" fontAlgn="base" hangingPunct="0">
        <a:spcBef>
          <a:spcPct val="20000"/>
        </a:spcBef>
        <a:spcAft>
          <a:spcPct val="0"/>
        </a:spcAft>
        <a:buClr>
          <a:srgbClr val="7F7F7F"/>
        </a:buClr>
        <a:buFont typeface="Arial" charset="0"/>
        <a:buChar char="•"/>
        <a:defRPr sz="3742" kern="1200">
          <a:solidFill>
            <a:schemeClr val="tx1"/>
          </a:solidFill>
          <a:latin typeface="Arial" pitchFamily="34" charset="0"/>
          <a:ea typeface="+mn-ea"/>
          <a:cs typeface="Arial" pitchFamily="34" charset="0"/>
        </a:defRPr>
      </a:lvl1pPr>
      <a:lvl2pPr marL="868806" indent="-334156" algn="l" rtl="0" eaLnBrk="0" fontAlgn="base" hangingPunct="0">
        <a:spcBef>
          <a:spcPct val="20000"/>
        </a:spcBef>
        <a:spcAft>
          <a:spcPct val="0"/>
        </a:spcAft>
        <a:buClr>
          <a:srgbClr val="7F7F7F"/>
        </a:buClr>
        <a:buFont typeface="Arial" charset="0"/>
        <a:buChar char="–"/>
        <a:defRPr sz="3274" kern="1200">
          <a:solidFill>
            <a:schemeClr val="tx1"/>
          </a:solidFill>
          <a:latin typeface="Arial" pitchFamily="34" charset="0"/>
          <a:ea typeface="+mn-ea"/>
          <a:cs typeface="Arial" pitchFamily="34" charset="0"/>
        </a:defRPr>
      </a:lvl2pPr>
      <a:lvl3pPr marL="1336624" indent="-267325" algn="l" rtl="0" eaLnBrk="0" fontAlgn="base" hangingPunct="0">
        <a:spcBef>
          <a:spcPct val="20000"/>
        </a:spcBef>
        <a:spcAft>
          <a:spcPct val="0"/>
        </a:spcAft>
        <a:buClr>
          <a:srgbClr val="7F7F7F"/>
        </a:buClr>
        <a:buFont typeface="Arial" charset="0"/>
        <a:buChar char="•"/>
        <a:defRPr sz="2807" kern="1200">
          <a:solidFill>
            <a:schemeClr val="tx1"/>
          </a:solidFill>
          <a:latin typeface="Arial" pitchFamily="34" charset="0"/>
          <a:ea typeface="+mn-ea"/>
          <a:cs typeface="Arial" pitchFamily="34" charset="0"/>
        </a:defRPr>
      </a:lvl3pPr>
      <a:lvl4pPr marL="1871274" indent="-267325" algn="l" rtl="0" eaLnBrk="0" fontAlgn="base" hangingPunct="0">
        <a:spcBef>
          <a:spcPct val="20000"/>
        </a:spcBef>
        <a:spcAft>
          <a:spcPct val="0"/>
        </a:spcAft>
        <a:buClr>
          <a:srgbClr val="7F7F7F"/>
        </a:buClr>
        <a:buFont typeface="Arial" charset="0"/>
        <a:buChar char="–"/>
        <a:defRPr sz="2339" kern="1200">
          <a:solidFill>
            <a:schemeClr val="tx1"/>
          </a:solidFill>
          <a:latin typeface="Arial" pitchFamily="34" charset="0"/>
          <a:ea typeface="+mn-ea"/>
          <a:cs typeface="Arial" pitchFamily="34" charset="0"/>
        </a:defRPr>
      </a:lvl4pPr>
      <a:lvl5pPr marL="2405924" indent="-267325" algn="l" rtl="0" eaLnBrk="0" fontAlgn="base" hangingPunct="0">
        <a:spcBef>
          <a:spcPct val="20000"/>
        </a:spcBef>
        <a:spcAft>
          <a:spcPct val="0"/>
        </a:spcAft>
        <a:buClr>
          <a:srgbClr val="7F7F7F"/>
        </a:buClr>
        <a:buFont typeface="Arial" charset="0"/>
        <a:buChar char="»"/>
        <a:defRPr sz="2339" kern="1200">
          <a:solidFill>
            <a:schemeClr val="tx1"/>
          </a:solidFill>
          <a:latin typeface="Arial" pitchFamily="34" charset="0"/>
          <a:ea typeface="+mn-ea"/>
          <a:cs typeface="Arial" pitchFamily="34" charset="0"/>
        </a:defRPr>
      </a:lvl5pPr>
      <a:lvl6pPr marL="2940573" indent="-267325" algn="l" defTabSz="1069299" rtl="0" eaLnBrk="1" latinLnBrk="0" hangingPunct="1">
        <a:spcBef>
          <a:spcPct val="20000"/>
        </a:spcBef>
        <a:buFont typeface="Arial" pitchFamily="34" charset="0"/>
        <a:buChar char="•"/>
        <a:defRPr sz="2339" kern="1200">
          <a:solidFill>
            <a:schemeClr val="tx1"/>
          </a:solidFill>
          <a:latin typeface="+mn-lt"/>
          <a:ea typeface="+mn-ea"/>
          <a:cs typeface="+mn-cs"/>
        </a:defRPr>
      </a:lvl6pPr>
      <a:lvl7pPr marL="3475223" indent="-267325" algn="l" defTabSz="1069299" rtl="0" eaLnBrk="1" latinLnBrk="0" hangingPunct="1">
        <a:spcBef>
          <a:spcPct val="20000"/>
        </a:spcBef>
        <a:buFont typeface="Arial" pitchFamily="34" charset="0"/>
        <a:buChar char="•"/>
        <a:defRPr sz="2339" kern="1200">
          <a:solidFill>
            <a:schemeClr val="tx1"/>
          </a:solidFill>
          <a:latin typeface="+mn-lt"/>
          <a:ea typeface="+mn-ea"/>
          <a:cs typeface="+mn-cs"/>
        </a:defRPr>
      </a:lvl7pPr>
      <a:lvl8pPr marL="4009873" indent="-267325" algn="l" defTabSz="1069299" rtl="0" eaLnBrk="1" latinLnBrk="0" hangingPunct="1">
        <a:spcBef>
          <a:spcPct val="20000"/>
        </a:spcBef>
        <a:buFont typeface="Arial" pitchFamily="34" charset="0"/>
        <a:buChar char="•"/>
        <a:defRPr sz="2339" kern="1200">
          <a:solidFill>
            <a:schemeClr val="tx1"/>
          </a:solidFill>
          <a:latin typeface="+mn-lt"/>
          <a:ea typeface="+mn-ea"/>
          <a:cs typeface="+mn-cs"/>
        </a:defRPr>
      </a:lvl8pPr>
      <a:lvl9pPr marL="4544522" indent="-267325" algn="l" defTabSz="1069299" rtl="0" eaLnBrk="1" latinLnBrk="0" hangingPunct="1">
        <a:spcBef>
          <a:spcPct val="20000"/>
        </a:spcBef>
        <a:buFont typeface="Arial" pitchFamily="34" charset="0"/>
        <a:buChar char="•"/>
        <a:defRPr sz="2339" kern="1200">
          <a:solidFill>
            <a:schemeClr val="tx1"/>
          </a:solidFill>
          <a:latin typeface="+mn-lt"/>
          <a:ea typeface="+mn-ea"/>
          <a:cs typeface="+mn-cs"/>
        </a:defRPr>
      </a:lvl9pPr>
    </p:bodyStyle>
    <p:otherStyle>
      <a:defPPr>
        <a:defRPr lang="en-US"/>
      </a:defPPr>
      <a:lvl1pPr marL="0" algn="l" defTabSz="1069299" rtl="0" eaLnBrk="1" latinLnBrk="0" hangingPunct="1">
        <a:defRPr sz="2105" kern="1200">
          <a:solidFill>
            <a:schemeClr val="tx1"/>
          </a:solidFill>
          <a:latin typeface="+mn-lt"/>
          <a:ea typeface="+mn-ea"/>
          <a:cs typeface="+mn-cs"/>
        </a:defRPr>
      </a:lvl1pPr>
      <a:lvl2pPr marL="534650" algn="l" defTabSz="1069299" rtl="0" eaLnBrk="1" latinLnBrk="0" hangingPunct="1">
        <a:defRPr sz="2105" kern="1200">
          <a:solidFill>
            <a:schemeClr val="tx1"/>
          </a:solidFill>
          <a:latin typeface="+mn-lt"/>
          <a:ea typeface="+mn-ea"/>
          <a:cs typeface="+mn-cs"/>
        </a:defRPr>
      </a:lvl2pPr>
      <a:lvl3pPr marL="1069299" algn="l" defTabSz="1069299" rtl="0" eaLnBrk="1" latinLnBrk="0" hangingPunct="1">
        <a:defRPr sz="2105" kern="1200">
          <a:solidFill>
            <a:schemeClr val="tx1"/>
          </a:solidFill>
          <a:latin typeface="+mn-lt"/>
          <a:ea typeface="+mn-ea"/>
          <a:cs typeface="+mn-cs"/>
        </a:defRPr>
      </a:lvl3pPr>
      <a:lvl4pPr marL="1603949" algn="l" defTabSz="1069299" rtl="0" eaLnBrk="1" latinLnBrk="0" hangingPunct="1">
        <a:defRPr sz="2105" kern="1200">
          <a:solidFill>
            <a:schemeClr val="tx1"/>
          </a:solidFill>
          <a:latin typeface="+mn-lt"/>
          <a:ea typeface="+mn-ea"/>
          <a:cs typeface="+mn-cs"/>
        </a:defRPr>
      </a:lvl4pPr>
      <a:lvl5pPr marL="2138599" algn="l" defTabSz="1069299" rtl="0" eaLnBrk="1" latinLnBrk="0" hangingPunct="1">
        <a:defRPr sz="2105" kern="1200">
          <a:solidFill>
            <a:schemeClr val="tx1"/>
          </a:solidFill>
          <a:latin typeface="+mn-lt"/>
          <a:ea typeface="+mn-ea"/>
          <a:cs typeface="+mn-cs"/>
        </a:defRPr>
      </a:lvl5pPr>
      <a:lvl6pPr marL="2673248" algn="l" defTabSz="1069299" rtl="0" eaLnBrk="1" latinLnBrk="0" hangingPunct="1">
        <a:defRPr sz="2105" kern="1200">
          <a:solidFill>
            <a:schemeClr val="tx1"/>
          </a:solidFill>
          <a:latin typeface="+mn-lt"/>
          <a:ea typeface="+mn-ea"/>
          <a:cs typeface="+mn-cs"/>
        </a:defRPr>
      </a:lvl6pPr>
      <a:lvl7pPr marL="3207898" algn="l" defTabSz="1069299" rtl="0" eaLnBrk="1" latinLnBrk="0" hangingPunct="1">
        <a:defRPr sz="2105" kern="1200">
          <a:solidFill>
            <a:schemeClr val="tx1"/>
          </a:solidFill>
          <a:latin typeface="+mn-lt"/>
          <a:ea typeface="+mn-ea"/>
          <a:cs typeface="+mn-cs"/>
        </a:defRPr>
      </a:lvl7pPr>
      <a:lvl8pPr marL="3742548" algn="l" defTabSz="1069299" rtl="0" eaLnBrk="1" latinLnBrk="0" hangingPunct="1">
        <a:defRPr sz="2105" kern="1200">
          <a:solidFill>
            <a:schemeClr val="tx1"/>
          </a:solidFill>
          <a:latin typeface="+mn-lt"/>
          <a:ea typeface="+mn-ea"/>
          <a:cs typeface="+mn-cs"/>
        </a:defRPr>
      </a:lvl8pPr>
      <a:lvl9pPr marL="4277197" algn="l" defTabSz="1069299"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sevbcsd.org.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0.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6.e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QuickStyle" Target="../diagrams/quickStyle1.xml"/><Relationship Id="rId11" Type="http://schemas.openxmlformats.org/officeDocument/2006/relationships/image" Target="../media/image26.jpeg"/><Relationship Id="rId5" Type="http://schemas.openxmlformats.org/officeDocument/2006/relationships/diagramLayout" Target="../diagrams/layout1.xml"/><Relationship Id="rId10" Type="http://schemas.openxmlformats.org/officeDocument/2006/relationships/image" Target="../media/image25.jpeg"/><Relationship Id="rId4" Type="http://schemas.openxmlformats.org/officeDocument/2006/relationships/diagramData" Target="../diagrams/data1.xml"/><Relationship Id="rId9"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bwMode="gray">
          <a:xfrm>
            <a:off x="549427" y="1418431"/>
            <a:ext cx="9666552" cy="1551194"/>
          </a:xfrm>
        </p:spPr>
        <p:txBody>
          <a:bodyPr/>
          <a:lstStyle/>
          <a:p>
            <a:r>
              <a:rPr lang="el-GR" sz="2800" i="1" dirty="0">
                <a:solidFill>
                  <a:schemeClr val="accent2"/>
                </a:solidFill>
                <a:latin typeface="Calibri" panose="020F0502020204030204" pitchFamily="34" charset="0"/>
              </a:rPr>
              <a:t>Διάλογος για τη Συνοχή των Πολιτικών </a:t>
            </a:r>
            <a:br>
              <a:rPr lang="el-GR" sz="2800" i="1" dirty="0">
                <a:solidFill>
                  <a:schemeClr val="accent2"/>
                </a:solidFill>
                <a:latin typeface="Calibri" panose="020F0502020204030204" pitchFamily="34" charset="0"/>
              </a:rPr>
            </a:br>
            <a:r>
              <a:rPr lang="el-GR" sz="2800" i="1" dirty="0">
                <a:solidFill>
                  <a:schemeClr val="accent2"/>
                </a:solidFill>
                <a:latin typeface="Calibri" panose="020F0502020204030204" pitchFamily="34" charset="0"/>
              </a:rPr>
              <a:t>Βιώσιμης Ανάπτυξης</a:t>
            </a:r>
            <a:r>
              <a:rPr lang="el-GR" sz="2800" dirty="0" smtClean="0">
                <a:solidFill>
                  <a:schemeClr val="accent1"/>
                </a:solidFill>
                <a:latin typeface="Calibri" panose="020F0502020204030204" pitchFamily="34" charset="0"/>
              </a:rPr>
              <a:t/>
            </a:r>
            <a:br>
              <a:rPr lang="el-GR" sz="2800" dirty="0" smtClean="0">
                <a:solidFill>
                  <a:schemeClr val="accent1"/>
                </a:solidFill>
                <a:latin typeface="Calibri" panose="020F0502020204030204" pitchFamily="34" charset="0"/>
              </a:rPr>
            </a:br>
            <a:r>
              <a:rPr lang="el-GR" sz="2800" dirty="0">
                <a:solidFill>
                  <a:schemeClr val="accent1"/>
                </a:solidFill>
                <a:latin typeface="Calibri" panose="020F0502020204030204" pitchFamily="34" charset="0"/>
              </a:rPr>
              <a:t/>
            </a:r>
            <a:br>
              <a:rPr lang="el-GR" sz="2800" dirty="0">
                <a:solidFill>
                  <a:schemeClr val="accent1"/>
                </a:solidFill>
                <a:latin typeface="Calibri" panose="020F0502020204030204" pitchFamily="34" charset="0"/>
              </a:rPr>
            </a:br>
            <a:r>
              <a:rPr lang="el-GR" sz="2800" dirty="0">
                <a:solidFill>
                  <a:schemeClr val="accent1"/>
                </a:solidFill>
                <a:latin typeface="Calibri" panose="020F0502020204030204" pitchFamily="34" charset="0"/>
              </a:rPr>
              <a:t>«Agenda 2030»: Ευκαιρία για ένα Καλύτερο Μέλλον</a:t>
            </a:r>
          </a:p>
        </p:txBody>
      </p:sp>
      <p:sp>
        <p:nvSpPr>
          <p:cNvPr id="12" name="Subtitle 11"/>
          <p:cNvSpPr>
            <a:spLocks noGrp="1"/>
          </p:cNvSpPr>
          <p:nvPr>
            <p:ph type="subTitle" idx="1"/>
          </p:nvPr>
        </p:nvSpPr>
        <p:spPr bwMode="gray">
          <a:xfrm>
            <a:off x="684703" y="3094831"/>
            <a:ext cx="9396000" cy="1080000"/>
          </a:xfrm>
        </p:spPr>
        <p:txBody>
          <a:bodyPr/>
          <a:lstStyle/>
          <a:p>
            <a:r>
              <a:rPr lang="el-GR" sz="2800" b="1" dirty="0" smtClean="0">
                <a:solidFill>
                  <a:schemeClr val="tx2"/>
                </a:solidFill>
                <a:latin typeface="Calibri" panose="020F0502020204030204" pitchFamily="34" charset="0"/>
              </a:rPr>
              <a:t>Κωνσταντίνος Κωνσταντίνου</a:t>
            </a:r>
            <a:endParaRPr lang="en-US" sz="2000" b="1" dirty="0">
              <a:solidFill>
                <a:schemeClr val="tx2"/>
              </a:solidFill>
              <a:latin typeface="Calibri" panose="020F0502020204030204" pitchFamily="34" charset="0"/>
            </a:endParaRPr>
          </a:p>
          <a:p>
            <a:r>
              <a:rPr lang="el-GR" sz="1800" b="1" dirty="0" smtClean="0">
                <a:solidFill>
                  <a:schemeClr val="tx2"/>
                </a:solidFill>
                <a:latin typeface="Calibri" panose="020F0502020204030204" pitchFamily="34" charset="0"/>
              </a:rPr>
              <a:t>Γενικός Διευθυντής</a:t>
            </a:r>
            <a:endParaRPr lang="en-US" sz="1800" b="1" dirty="0" smtClean="0">
              <a:solidFill>
                <a:schemeClr val="tx2"/>
              </a:solidFill>
              <a:latin typeface="Calibri" panose="020F0502020204030204" pitchFamily="34" charset="0"/>
            </a:endParaRPr>
          </a:p>
        </p:txBody>
      </p:sp>
      <p:sp>
        <p:nvSpPr>
          <p:cNvPr id="4" name="TextBox 3"/>
          <p:cNvSpPr txBox="1"/>
          <p:nvPr/>
        </p:nvSpPr>
        <p:spPr>
          <a:xfrm>
            <a:off x="1214979" y="6447631"/>
            <a:ext cx="9001000" cy="1261884"/>
          </a:xfrm>
          <a:prstGeom prst="rect">
            <a:avLst/>
          </a:prstGeom>
          <a:noFill/>
        </p:spPr>
        <p:txBody>
          <a:bodyPr wrap="square" lIns="0" tIns="0" rIns="0" bIns="0" rtlCol="0">
            <a:spAutoFit/>
          </a:bodyPr>
          <a:lstStyle/>
          <a:p>
            <a:pPr algn="ctr"/>
            <a:endParaRPr lang="el-GR" sz="1400" dirty="0">
              <a:solidFill>
                <a:schemeClr val="accent1">
                  <a:lumMod val="60000"/>
                  <a:lumOff val="40000"/>
                </a:schemeClr>
              </a:solidFill>
            </a:endParaRPr>
          </a:p>
          <a:p>
            <a:pPr algn="ctr"/>
            <a:r>
              <a:rPr lang="el-GR" sz="1800" b="1" dirty="0" smtClean="0">
                <a:latin typeface="Calibri" panose="020F0502020204030204" pitchFamily="34" charset="0"/>
              </a:rPr>
              <a:t>ΥΠΟΥΡΓΕΙΟ ΕΞΩΤΕΡΙΚΩΝ</a:t>
            </a:r>
            <a:endParaRPr lang="en-US" sz="1800" dirty="0" smtClean="0">
              <a:latin typeface="Calibri" panose="020F0502020204030204" pitchFamily="34" charset="0"/>
            </a:endParaRPr>
          </a:p>
          <a:p>
            <a:pPr algn="ctr"/>
            <a:r>
              <a:rPr lang="el-GR" sz="1800" b="1" dirty="0" smtClean="0">
                <a:latin typeface="Calibri" panose="020F0502020204030204" pitchFamily="34" charset="0"/>
              </a:rPr>
              <a:t>Γενική Διεύθυνση ΥΔ</a:t>
            </a:r>
            <a:r>
              <a:rPr lang="en-US" sz="1800" b="1" dirty="0" smtClean="0">
                <a:latin typeface="Calibri" panose="020F0502020204030204" pitchFamily="34" charset="0"/>
              </a:rPr>
              <a:t>A</a:t>
            </a:r>
            <a:r>
              <a:rPr lang="el-GR" sz="1800" b="1" dirty="0" smtClean="0">
                <a:latin typeface="Calibri" panose="020F0502020204030204" pitchFamily="34" charset="0"/>
              </a:rPr>
              <a:t>Σ,  ΥΔΑΣ – 3 Διεύθυνση Γεωγραφικής Πολιτικής </a:t>
            </a:r>
          </a:p>
          <a:p>
            <a:pPr algn="ctr"/>
            <a:r>
              <a:rPr lang="el-GR" sz="1800" b="1" dirty="0" smtClean="0">
                <a:latin typeface="Calibri" panose="020F0502020204030204" pitchFamily="34" charset="0"/>
              </a:rPr>
              <a:t>&amp; Στρατηγικού Σχεδιασμού</a:t>
            </a:r>
            <a:endParaRPr lang="en-US" sz="1800" dirty="0" smtClean="0">
              <a:latin typeface="Calibri" panose="020F0502020204030204" pitchFamily="34" charset="0"/>
            </a:endParaRPr>
          </a:p>
          <a:p>
            <a:pPr algn="ctr"/>
            <a:r>
              <a:rPr lang="el-GR" sz="1400" b="1" dirty="0" smtClean="0"/>
              <a:t> </a:t>
            </a:r>
            <a:endParaRPr lang="el-GR" sz="1400" b="1" dirty="0">
              <a:solidFill>
                <a:schemeClr val="tx2"/>
              </a:solidFill>
            </a:endParaRPr>
          </a:p>
        </p:txBody>
      </p:sp>
      <p:pic>
        <p:nvPicPr>
          <p:cNvPr id="6" name="Picture 2" descr="http://www.sevbcsd.org.gr/sites/all/themes/seb/images/sev_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290" y="4314031"/>
            <a:ext cx="888682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0491" y="275431"/>
            <a:ext cx="3865009" cy="959400"/>
          </a:xfrm>
          <a:prstGeom prst="rect">
            <a:avLst/>
          </a:prstGeom>
        </p:spPr>
      </p:pic>
    </p:spTree>
    <p:extLst>
      <p:ext uri="{BB962C8B-B14F-4D97-AF65-F5344CB8AC3E}">
        <p14:creationId xmlns:p14="http://schemas.microsoft.com/office/powerpoint/2010/main" val="1857719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smtClean="0">
                <a:latin typeface="Calibri" panose="020F0502020204030204" pitchFamily="34" charset="0"/>
              </a:rPr>
              <a:t>Breaking the Silos…</a:t>
            </a:r>
            <a:endParaRPr lang="en-US" dirty="0"/>
          </a:p>
        </p:txBody>
      </p:sp>
      <p:sp>
        <p:nvSpPr>
          <p:cNvPr id="11" name="Content Placeholder 10"/>
          <p:cNvSpPr>
            <a:spLocks noGrp="1"/>
          </p:cNvSpPr>
          <p:nvPr>
            <p:ph idx="1"/>
          </p:nvPr>
        </p:nvSpPr>
        <p:spPr>
          <a:xfrm>
            <a:off x="657524" y="1404738"/>
            <a:ext cx="9565975" cy="5040189"/>
          </a:xfrm>
        </p:spPr>
        <p:txBody>
          <a:bodyPr/>
          <a:lstStyle/>
          <a:p>
            <a:r>
              <a:rPr lang="el-GR" sz="2200" dirty="0" smtClean="0">
                <a:latin typeface="Calibri" panose="020F0502020204030204" pitchFamily="34" charset="0"/>
              </a:rPr>
              <a:t>Από την θεωρία στην πράξη :</a:t>
            </a:r>
          </a:p>
          <a:p>
            <a:pPr marL="342900" indent="-342900">
              <a:buFont typeface="Arial" panose="020B0604020202020204" pitchFamily="34" charset="0"/>
              <a:buChar char="•"/>
            </a:pPr>
            <a:r>
              <a:rPr lang="el-GR" sz="2000" dirty="0" smtClean="0">
                <a:latin typeface="Calibri" panose="020F0502020204030204" pitchFamily="34" charset="0"/>
              </a:rPr>
              <a:t>Έναρξη δομημένου διαλόγου, χωρίς στεγανά, μεταξύ των «εμπλεκόμενων μερών»</a:t>
            </a:r>
          </a:p>
          <a:p>
            <a:pPr marL="342900" indent="-342900">
              <a:buFont typeface="Arial" panose="020B0604020202020204" pitchFamily="34" charset="0"/>
              <a:buChar char="•"/>
            </a:pPr>
            <a:r>
              <a:rPr lang="el-GR" sz="2000" dirty="0" smtClean="0">
                <a:latin typeface="Calibri" panose="020F0502020204030204" pitchFamily="34" charset="0"/>
              </a:rPr>
              <a:t>Διασύνδεση με το «Εθνικό Ανα</a:t>
            </a:r>
            <a:r>
              <a:rPr lang="el-GR" sz="2000" dirty="0">
                <a:latin typeface="Calibri" panose="020F0502020204030204" pitchFamily="34" charset="0"/>
              </a:rPr>
              <a:t>π</a:t>
            </a:r>
            <a:r>
              <a:rPr lang="el-GR" sz="2000" dirty="0" smtClean="0">
                <a:latin typeface="Calibri" panose="020F0502020204030204" pitchFamily="34" charset="0"/>
              </a:rPr>
              <a:t>τυξιακό μοντέλο»</a:t>
            </a:r>
          </a:p>
          <a:p>
            <a:pPr marL="342900" indent="-342900">
              <a:buFont typeface="Arial" panose="020B0604020202020204" pitchFamily="34" charset="0"/>
              <a:buChar char="•"/>
            </a:pPr>
            <a:r>
              <a:rPr lang="el-GR" sz="2000" dirty="0" smtClean="0">
                <a:latin typeface="Calibri" panose="020F0502020204030204" pitchFamily="34" charset="0"/>
              </a:rPr>
              <a:t>Συμμετοχή της επιχειρηματικής κοινότητας, χωρίς την οποία δεν μπορεί να επιτευχθεί η </a:t>
            </a:r>
            <a:r>
              <a:rPr lang="en-US" sz="2000" dirty="0" smtClean="0">
                <a:latin typeface="Calibri" panose="020F0502020204030204" pitchFamily="34" charset="0"/>
              </a:rPr>
              <a:t>agenda 2030.</a:t>
            </a:r>
          </a:p>
          <a:p>
            <a:endParaRPr lang="el-GR" sz="1800" dirty="0" smtClean="0">
              <a:latin typeface="Calibri" panose="020F0502020204030204" pitchFamily="34" charset="0"/>
            </a:endParaRPr>
          </a:p>
          <a:p>
            <a:r>
              <a:rPr lang="el-GR" sz="2000" dirty="0" smtClean="0">
                <a:latin typeface="Calibri" panose="020F0502020204030204" pitchFamily="34" charset="0"/>
              </a:rPr>
              <a:t>Το Συμβούλιο ΣΕΒ για τη Βιώσιμη Ανάπτυξη θα συμβάλει με την εκπόνηση μελέτης ώστε : </a:t>
            </a:r>
          </a:p>
          <a:p>
            <a:pPr marL="285750" indent="-285750">
              <a:buFont typeface="Arial" panose="020B0604020202020204" pitchFamily="34" charset="0"/>
              <a:buChar char="•"/>
            </a:pPr>
            <a:r>
              <a:rPr lang="el-GR" sz="1800" dirty="0" smtClean="0">
                <a:latin typeface="Calibri" panose="020F0502020204030204" pitchFamily="34" charset="0"/>
              </a:rPr>
              <a:t>Να αποτυπωθεί η ετοιμότητα των επιχειρήσεων και συνδέσμων - μελών ΣΕΒ, να υιοθετήσουν το νέο όραμα.</a:t>
            </a:r>
          </a:p>
          <a:p>
            <a:pPr marL="285750" indent="-285750">
              <a:buFont typeface="Arial" panose="020B0604020202020204" pitchFamily="34" charset="0"/>
              <a:buChar char="•"/>
            </a:pPr>
            <a:r>
              <a:rPr lang="el-GR" sz="1800" dirty="0" smtClean="0">
                <a:latin typeface="Calibri" panose="020F0502020204030204" pitchFamily="34" charset="0"/>
              </a:rPr>
              <a:t>Να αναδειχθούν τα πεδία </a:t>
            </a:r>
            <a:r>
              <a:rPr lang="en-US" sz="1800" dirty="0" smtClean="0">
                <a:latin typeface="Calibri" panose="020F0502020204030204" pitchFamily="34" charset="0"/>
              </a:rPr>
              <a:t>(Goals and </a:t>
            </a:r>
            <a:r>
              <a:rPr lang="el-GR" sz="1800" dirty="0" smtClean="0">
                <a:latin typeface="Calibri" panose="020F0502020204030204" pitchFamily="34" charset="0"/>
              </a:rPr>
              <a:t>Τ</a:t>
            </a:r>
            <a:r>
              <a:rPr lang="en-US" sz="1800" dirty="0" err="1" smtClean="0">
                <a:latin typeface="Calibri" panose="020F0502020204030204" pitchFamily="34" charset="0"/>
              </a:rPr>
              <a:t>argets</a:t>
            </a:r>
            <a:r>
              <a:rPr lang="el-GR" sz="1800" dirty="0" smtClean="0">
                <a:latin typeface="Calibri" panose="020F0502020204030204" pitchFamily="34" charset="0"/>
              </a:rPr>
              <a:t>) με το μεγαλύτερο δυναμικό συνεισφοράς από τους επιχειρηματικούς κλάδους.</a:t>
            </a:r>
          </a:p>
          <a:p>
            <a:pPr marL="285750" indent="-285750">
              <a:buFont typeface="Arial" panose="020B0604020202020204" pitchFamily="34" charset="0"/>
              <a:buChar char="•"/>
            </a:pPr>
            <a:r>
              <a:rPr lang="el-GR" sz="1800" dirty="0" smtClean="0">
                <a:latin typeface="Calibri" panose="020F0502020204030204" pitchFamily="34" charset="0"/>
              </a:rPr>
              <a:t>Να διατυπωθούν συγκεκριμένες προτάσεις βελτίωσης και διαμόρφωσης πλαισίου, ώστε να </a:t>
            </a:r>
            <a:r>
              <a:rPr lang="el-GR" sz="1800" dirty="0">
                <a:latin typeface="Calibri" panose="020F0502020204030204" pitchFamily="34" charset="0"/>
              </a:rPr>
              <a:t>προχωρήσουν οι </a:t>
            </a:r>
            <a:r>
              <a:rPr lang="el-GR" sz="1800" dirty="0" smtClean="0">
                <a:latin typeface="Calibri" panose="020F0502020204030204" pitchFamily="34" charset="0"/>
              </a:rPr>
              <a:t>επιχειρήσεις σε </a:t>
            </a:r>
            <a:r>
              <a:rPr lang="el-GR" sz="1800" dirty="0">
                <a:latin typeface="Calibri" panose="020F0502020204030204" pitchFamily="34" charset="0"/>
              </a:rPr>
              <a:t>δράσεις, </a:t>
            </a:r>
            <a:r>
              <a:rPr lang="el-GR" sz="1800" dirty="0" smtClean="0">
                <a:latin typeface="Calibri" panose="020F0502020204030204" pitchFamily="34" charset="0"/>
              </a:rPr>
              <a:t>υποστηρίζοντας στην πράξη το Εθνικό Σχέδιο.</a:t>
            </a:r>
          </a:p>
          <a:p>
            <a:endParaRPr lang="el-GR" sz="80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E96D641-33B4-4CC0-A9E3-F51539D887D1}" type="slidenum">
              <a:rPr lang="en-GB" noProof="0" smtClean="0"/>
              <a:pPr/>
              <a:t>10</a:t>
            </a:fld>
            <a:endParaRPr lang="en-GB" noProof="0" dirty="0"/>
          </a:p>
        </p:txBody>
      </p:sp>
    </p:spTree>
    <p:extLst>
      <p:ext uri="{BB962C8B-B14F-4D97-AF65-F5344CB8AC3E}">
        <p14:creationId xmlns:p14="http://schemas.microsoft.com/office/powerpoint/2010/main" val="209375290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bwMode="gray">
          <a:xfrm>
            <a:off x="549427" y="2578620"/>
            <a:ext cx="9666552" cy="387798"/>
          </a:xfrm>
        </p:spPr>
        <p:txBody>
          <a:bodyPr/>
          <a:lstStyle/>
          <a:p>
            <a:r>
              <a:rPr lang="el-GR" sz="2800" dirty="0" smtClean="0">
                <a:solidFill>
                  <a:schemeClr val="accent1"/>
                </a:solidFill>
              </a:rPr>
              <a:t>Ευχαριστώ για την προσοχή σας.</a:t>
            </a:r>
            <a:endParaRPr lang="el-GR" sz="1800" i="1" dirty="0">
              <a:solidFill>
                <a:schemeClr val="accent2"/>
              </a:solidFill>
            </a:endParaRPr>
          </a:p>
        </p:txBody>
      </p:sp>
      <p:sp>
        <p:nvSpPr>
          <p:cNvPr id="4" name="TextBox 3"/>
          <p:cNvSpPr txBox="1"/>
          <p:nvPr/>
        </p:nvSpPr>
        <p:spPr>
          <a:xfrm>
            <a:off x="1214979" y="6523831"/>
            <a:ext cx="9001000" cy="1031051"/>
          </a:xfrm>
          <a:prstGeom prst="rect">
            <a:avLst/>
          </a:prstGeom>
          <a:noFill/>
        </p:spPr>
        <p:txBody>
          <a:bodyPr wrap="square" lIns="0" tIns="0" rIns="0" bIns="0" rtlCol="0">
            <a:spAutoFit/>
          </a:bodyPr>
          <a:lstStyle/>
          <a:p>
            <a:pPr algn="ctr"/>
            <a:endParaRPr lang="el-GR" sz="1400" dirty="0">
              <a:solidFill>
                <a:schemeClr val="accent1">
                  <a:lumMod val="60000"/>
                  <a:lumOff val="40000"/>
                </a:schemeClr>
              </a:solidFill>
            </a:endParaRPr>
          </a:p>
          <a:p>
            <a:pPr algn="ctr"/>
            <a:r>
              <a:rPr lang="el-GR" sz="1400" b="1" dirty="0">
                <a:latin typeface="Calibri" panose="020F0502020204030204" pitchFamily="34" charset="0"/>
              </a:rPr>
              <a:t>ΥΠΟΥΡΓΕΙΟ ΕΞΩΤΕΡΙΚΩΝ</a:t>
            </a:r>
            <a:endParaRPr lang="en-US" sz="1400" dirty="0">
              <a:latin typeface="Calibri" panose="020F0502020204030204" pitchFamily="34" charset="0"/>
            </a:endParaRPr>
          </a:p>
          <a:p>
            <a:pPr algn="ctr"/>
            <a:r>
              <a:rPr lang="el-GR" sz="1400" b="1" dirty="0">
                <a:latin typeface="Calibri" panose="020F0502020204030204" pitchFamily="34" charset="0"/>
              </a:rPr>
              <a:t>Γενική Διεύθυνση ΥΔ</a:t>
            </a:r>
            <a:r>
              <a:rPr lang="en-US" sz="1400" b="1" dirty="0">
                <a:latin typeface="Calibri" panose="020F0502020204030204" pitchFamily="34" charset="0"/>
              </a:rPr>
              <a:t>A</a:t>
            </a:r>
            <a:r>
              <a:rPr lang="el-GR" sz="1400" b="1" dirty="0">
                <a:latin typeface="Calibri" panose="020F0502020204030204" pitchFamily="34" charset="0"/>
              </a:rPr>
              <a:t>Σ,  ΥΔΑΣ – 3 Διεύθυνση Γεωγραφικής Πολιτικής </a:t>
            </a:r>
          </a:p>
          <a:p>
            <a:pPr algn="ctr"/>
            <a:r>
              <a:rPr lang="el-GR" sz="1400" b="1" dirty="0">
                <a:latin typeface="Calibri" panose="020F0502020204030204" pitchFamily="34" charset="0"/>
              </a:rPr>
              <a:t>&amp; Στρατηγικού Σχεδιασμού</a:t>
            </a:r>
            <a:endParaRPr lang="en-US" sz="1400" dirty="0">
              <a:latin typeface="Calibri" panose="020F0502020204030204" pitchFamily="34" charset="0"/>
            </a:endParaRPr>
          </a:p>
          <a:p>
            <a:pPr algn="ctr"/>
            <a:r>
              <a:rPr lang="el-GR" sz="1100" b="1" dirty="0"/>
              <a:t> </a:t>
            </a:r>
            <a:endParaRPr lang="el-GR" sz="1100" b="1" dirty="0">
              <a:solidFill>
                <a:schemeClr val="tx2"/>
              </a:solidFill>
            </a:endParaRPr>
          </a:p>
        </p:txBody>
      </p:sp>
      <p:pic>
        <p:nvPicPr>
          <p:cNvPr id="6" name="Picture 2" descr="http://www.sevbcsd.org.gr/sites/all/themes/seb/images/sev_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290" y="4390231"/>
            <a:ext cx="8886825" cy="20859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76435" y="3572089"/>
            <a:ext cx="3340530" cy="1061829"/>
          </a:xfrm>
          <a:prstGeom prst="rect">
            <a:avLst/>
          </a:prstGeom>
        </p:spPr>
        <p:txBody>
          <a:bodyPr wrap="none">
            <a:spAutoFit/>
          </a:bodyPr>
          <a:lstStyle/>
          <a:p>
            <a:r>
              <a:rPr lang="en-US" dirty="0">
                <a:hlinkClick r:id="rId4"/>
              </a:rPr>
              <a:t>http://www.sevbcsd.org.gr</a:t>
            </a:r>
            <a:r>
              <a:rPr lang="en-US" dirty="0" smtClean="0">
                <a:hlinkClick r:id="rId4"/>
              </a:rPr>
              <a:t>/</a:t>
            </a:r>
            <a:endParaRPr lang="el-GR" dirty="0" smtClean="0"/>
          </a:p>
          <a:p>
            <a:endParaRPr lang="el-GR" dirty="0" smtClean="0"/>
          </a:p>
          <a:p>
            <a:endParaRPr lang="el-GR" dirty="0"/>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500" y="275431"/>
            <a:ext cx="3026809" cy="751336"/>
          </a:xfrm>
          <a:prstGeom prst="rect">
            <a:avLst/>
          </a:prstGeom>
        </p:spPr>
      </p:pic>
    </p:spTree>
    <p:extLst>
      <p:ext uri="{BB962C8B-B14F-4D97-AF65-F5344CB8AC3E}">
        <p14:creationId xmlns:p14="http://schemas.microsoft.com/office/powerpoint/2010/main" val="1742256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3600" dirty="0">
                <a:latin typeface="Calibri" panose="020F0502020204030204" pitchFamily="34" charset="0"/>
              </a:rPr>
              <a:t>Συμβούλιο ΣΕΒ για τη Βιώσιμη Ανάπτυξη</a:t>
            </a:r>
            <a:endParaRPr lang="en-US" dirty="0"/>
          </a:p>
        </p:txBody>
      </p:sp>
      <p:sp>
        <p:nvSpPr>
          <p:cNvPr id="11" name="Content Placeholder 10"/>
          <p:cNvSpPr>
            <a:spLocks noGrp="1"/>
          </p:cNvSpPr>
          <p:nvPr>
            <p:ph idx="1"/>
          </p:nvPr>
        </p:nvSpPr>
        <p:spPr>
          <a:xfrm>
            <a:off x="657525" y="1404738"/>
            <a:ext cx="9405638" cy="5040189"/>
          </a:xfrm>
        </p:spPr>
        <p:txBody>
          <a:bodyPr/>
          <a:lstStyle/>
          <a:p>
            <a:r>
              <a:rPr lang="el-GR" sz="1800" dirty="0" smtClean="0">
                <a:latin typeface="Calibri" panose="020F0502020204030204" pitchFamily="34" charset="0"/>
              </a:rPr>
              <a:t>Ιδρύθηκε το 2008, από μέλη του ΣΕΒ, με σκοπό να αποτελέσει τον ισχυρό και δυναμικό σύνδεσμο μεταξύ των επιχειρήσεων που θέλουν και μπορούν να διαδραματίσουν ηγετικό ρόλο στην προώθηση της Βιώσιμης Ανάπτυξης στην Ελληνική επιχειρηματική κοινότητα.</a:t>
            </a:r>
          </a:p>
          <a:p>
            <a:endParaRPr lang="en-US" sz="800" dirty="0" smtClean="0">
              <a:latin typeface="Calibri" panose="020F0502020204030204" pitchFamily="34" charset="0"/>
            </a:endParaRPr>
          </a:p>
          <a:p>
            <a:r>
              <a:rPr lang="el-GR" sz="1800" dirty="0" smtClean="0">
                <a:latin typeface="Calibri" panose="020F0502020204030204" pitchFamily="34" charset="0"/>
              </a:rPr>
              <a:t>Στόχοι του Συμβουλίου είναι:</a:t>
            </a:r>
            <a:endParaRPr lang="el-GR" sz="1800" dirty="0">
              <a:latin typeface="Calibri" panose="020F0502020204030204" pitchFamily="34" charset="0"/>
            </a:endParaRPr>
          </a:p>
          <a:p>
            <a:pPr marL="285750" indent="-285750">
              <a:buFont typeface="Arial" panose="020B0604020202020204" pitchFamily="34" charset="0"/>
              <a:buChar char="•"/>
            </a:pPr>
            <a:r>
              <a:rPr lang="el-GR" sz="1800" dirty="0" smtClean="0">
                <a:latin typeface="Calibri" panose="020F0502020204030204" pitchFamily="34" charset="0"/>
              </a:rPr>
              <a:t>Η συμμετοχή στον δημόσιο διάλογο, ως εκπρόσωπος της επιχειρηματικής κοινότητας, σε θέματα Βιώσιμης Ανάπτυξης,</a:t>
            </a:r>
          </a:p>
          <a:p>
            <a:pPr marL="285750" indent="-285750">
              <a:buFont typeface="Arial" panose="020B0604020202020204" pitchFamily="34" charset="0"/>
              <a:buChar char="•"/>
            </a:pPr>
            <a:r>
              <a:rPr lang="el-GR" sz="1800" dirty="0" smtClean="0">
                <a:latin typeface="Calibri" panose="020F0502020204030204" pitchFamily="34" charset="0"/>
              </a:rPr>
              <a:t>Η ολοκληρωμένη προώθηση θεμάτων Βιώσιμης Ανάπτυξης εντός του επιχειρηματικού κόσμου, η ανταλλαγή γνώσεων, εμπειριών και η ανάδειξη καλών πρακτικών,</a:t>
            </a:r>
          </a:p>
          <a:p>
            <a:pPr marL="285750" indent="-285750">
              <a:buFont typeface="Arial" panose="020B0604020202020204" pitchFamily="34" charset="0"/>
              <a:buChar char="•"/>
            </a:pPr>
            <a:r>
              <a:rPr lang="el-GR" sz="1800" dirty="0" smtClean="0">
                <a:latin typeface="Calibri" panose="020F0502020204030204" pitchFamily="34" charset="0"/>
              </a:rPr>
              <a:t>Η ανάδειξη του ρόλου που μπορεί να διαδραματίσει ο ιδιωτικός τομέας προς την κατεύθυνση της Βιώσιμης Ανάπτυξης.</a:t>
            </a:r>
          </a:p>
          <a:p>
            <a:endParaRPr lang="el-GR" sz="800" dirty="0" smtClean="0">
              <a:latin typeface="Calibri" panose="020F0502020204030204" pitchFamily="34" charset="0"/>
            </a:endParaRPr>
          </a:p>
          <a:p>
            <a:r>
              <a:rPr lang="el-GR" sz="1800" dirty="0" smtClean="0">
                <a:latin typeface="Calibri" panose="020F0502020204030204" pitchFamily="34" charset="0"/>
              </a:rPr>
              <a:t>Το </a:t>
            </a:r>
            <a:r>
              <a:rPr lang="el-GR" sz="1800" dirty="0">
                <a:latin typeface="Calibri" panose="020F0502020204030204" pitchFamily="34" charset="0"/>
              </a:rPr>
              <a:t>Συμβούλιο ΣΕΒ για τη Βιώσιμη Ανάπτυξη συμμετέχει στο παγκόσμιο δίκτυο </a:t>
            </a:r>
            <a:r>
              <a:rPr lang="el-GR" sz="1800" dirty="0" smtClean="0">
                <a:latin typeface="Calibri" panose="020F0502020204030204" pitchFamily="34" charset="0"/>
              </a:rPr>
              <a:t>του</a:t>
            </a:r>
            <a:r>
              <a:rPr lang="en-US" sz="1800" dirty="0" smtClean="0">
                <a:latin typeface="Calibri" panose="020F0502020204030204" pitchFamily="34" charset="0"/>
              </a:rPr>
              <a:t> World Business Council for Sustainable Development </a:t>
            </a:r>
            <a:r>
              <a:rPr lang="el-GR" sz="1800" dirty="0" smtClean="0">
                <a:latin typeface="Calibri" panose="020F0502020204030204" pitchFamily="34" charset="0"/>
              </a:rPr>
              <a:t> που είναι συνομιλητής από μεριάς των επιχειρήσεων για θέματα Βιώσιμης Ανάπτυξης σε διεθνές επίπεδο.</a:t>
            </a:r>
          </a:p>
          <a:p>
            <a:pPr marL="285750" indent="-285750">
              <a:spcAft>
                <a:spcPts val="1200"/>
              </a:spcAft>
              <a:buFont typeface="Arial" panose="020B0604020202020204" pitchFamily="34" charset="0"/>
              <a:buChar char="•"/>
            </a:pPr>
            <a:endParaRPr lang="el-GR" sz="18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E96D641-33B4-4CC0-A9E3-F51539D887D1}" type="slidenum">
              <a:rPr lang="en-GB" noProof="0" smtClean="0"/>
              <a:pPr/>
              <a:t>2</a:t>
            </a:fld>
            <a:endParaRPr lang="en-GB" noProof="0" dirty="0"/>
          </a:p>
        </p:txBody>
      </p:sp>
      <p:pic>
        <p:nvPicPr>
          <p:cNvPr id="15362" name="Picture 2" descr="Image result for wbcsd"/>
          <p:cNvPicPr>
            <a:picLocks noChangeAspect="1" noChangeArrowheads="1"/>
          </p:cNvPicPr>
          <p:nvPr/>
        </p:nvPicPr>
        <p:blipFill>
          <a:blip r:embed="rId3"/>
          <a:srcRect/>
          <a:stretch>
            <a:fillRect/>
          </a:stretch>
        </p:blipFill>
        <p:spPr bwMode="auto">
          <a:xfrm>
            <a:off x="1155700" y="6765601"/>
            <a:ext cx="1981200" cy="672630"/>
          </a:xfrm>
          <a:prstGeom prst="rect">
            <a:avLst/>
          </a:prstGeom>
          <a:noFill/>
        </p:spPr>
      </p:pic>
    </p:spTree>
    <p:extLst>
      <p:ext uri="{BB962C8B-B14F-4D97-AF65-F5344CB8AC3E}">
        <p14:creationId xmlns:p14="http://schemas.microsoft.com/office/powerpoint/2010/main" val="334025676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		Γενικά </a:t>
            </a:r>
            <a:r>
              <a:rPr lang="el-GR" smtClean="0"/>
              <a:t>Συμπεράσματα</a:t>
            </a:r>
            <a:r>
              <a:rPr lang="el-GR"/>
              <a:t> </a:t>
            </a:r>
            <a:r>
              <a:rPr lang="el-GR" smtClean="0"/>
              <a:t>Συνεδρίου  			02.03.2017</a:t>
            </a:r>
            <a:endParaRPr lang="en-US" dirty="0"/>
          </a:p>
        </p:txBody>
      </p:sp>
      <p:sp>
        <p:nvSpPr>
          <p:cNvPr id="11" name="Content Placeholder 10"/>
          <p:cNvSpPr>
            <a:spLocks noGrp="1"/>
          </p:cNvSpPr>
          <p:nvPr>
            <p:ph idx="1"/>
          </p:nvPr>
        </p:nvSpPr>
        <p:spPr>
          <a:xfrm>
            <a:off x="657525" y="1404738"/>
            <a:ext cx="9405638" cy="5040189"/>
          </a:xfrm>
        </p:spPr>
        <p:txBody>
          <a:bodyPr/>
          <a:lstStyle/>
          <a:p>
            <a:endParaRPr lang="el-GR" sz="1800" dirty="0" smtClean="0">
              <a:latin typeface="Calibri" panose="020F0502020204030204" pitchFamily="34" charset="0"/>
            </a:endParaRPr>
          </a:p>
          <a:p>
            <a:pPr algn="ctr"/>
            <a:r>
              <a:rPr lang="el-GR" sz="2400" dirty="0" smtClean="0">
                <a:latin typeface="Calibri" panose="020F0502020204030204" pitchFamily="34" charset="0"/>
              </a:rPr>
              <a:t>Οι Στόχοι Βιώσιμης Ανάπτυξης και η </a:t>
            </a:r>
            <a:r>
              <a:rPr lang="en-US" sz="2400" dirty="0" smtClean="0">
                <a:latin typeface="Calibri" panose="020F0502020204030204" pitchFamily="34" charset="0"/>
              </a:rPr>
              <a:t>Agenda 2030 </a:t>
            </a:r>
            <a:r>
              <a:rPr lang="el-GR" sz="2400" dirty="0" smtClean="0">
                <a:latin typeface="Calibri" panose="020F0502020204030204" pitchFamily="34" charset="0"/>
              </a:rPr>
              <a:t>προσδιορίζουν με σαφήνεια έναν καλύτερο κόσμο για το 2030.</a:t>
            </a:r>
          </a:p>
          <a:p>
            <a:r>
              <a:rPr lang="el-GR" sz="2000" dirty="0" smtClean="0">
                <a:latin typeface="Calibri" panose="020F0502020204030204" pitchFamily="34" charset="0"/>
              </a:rPr>
              <a:t>Δημιουργούν το πλαίσιο επίτευξης αυτού του οράματος, με βασικότερες όλων τις παρακάτω προϋποθέσεις :</a:t>
            </a:r>
          </a:p>
          <a:p>
            <a:pPr marL="285750" indent="-285750">
              <a:buFont typeface="Arial" panose="020B0604020202020204" pitchFamily="34" charset="0"/>
              <a:buChar char="•"/>
            </a:pPr>
            <a:r>
              <a:rPr lang="el-GR" sz="2000" dirty="0" smtClean="0">
                <a:latin typeface="Calibri" panose="020F0502020204030204" pitchFamily="34" charset="0"/>
              </a:rPr>
              <a:t>Συνεργασία</a:t>
            </a:r>
          </a:p>
          <a:p>
            <a:pPr marL="285750" indent="-285750">
              <a:buFont typeface="Arial" panose="020B0604020202020204" pitchFamily="34" charset="0"/>
              <a:buChar char="•"/>
            </a:pPr>
            <a:r>
              <a:rPr lang="el-GR" sz="2000" dirty="0" err="1" smtClean="0">
                <a:latin typeface="Calibri" panose="020F0502020204030204" pitchFamily="34" charset="0"/>
              </a:rPr>
              <a:t>Ιεράρχιση</a:t>
            </a:r>
            <a:r>
              <a:rPr lang="el-GR" sz="2000" dirty="0" smtClean="0">
                <a:latin typeface="Calibri" panose="020F0502020204030204" pitchFamily="34" charset="0"/>
              </a:rPr>
              <a:t> – </a:t>
            </a:r>
            <a:r>
              <a:rPr lang="el-GR" sz="2000" dirty="0" err="1" smtClean="0">
                <a:latin typeface="Calibri" panose="020F0502020204030204" pitchFamily="34" charset="0"/>
              </a:rPr>
              <a:t>προτεραιοποίηση</a:t>
            </a:r>
            <a:r>
              <a:rPr lang="el-GR" sz="2000" dirty="0" smtClean="0">
                <a:latin typeface="Calibri" panose="020F0502020204030204" pitchFamily="34" charset="0"/>
              </a:rPr>
              <a:t> δράσεων</a:t>
            </a:r>
          </a:p>
          <a:p>
            <a:pPr marL="285750" indent="-285750">
              <a:buFont typeface="Arial" panose="020B0604020202020204" pitchFamily="34" charset="0"/>
              <a:buChar char="•"/>
            </a:pPr>
            <a:r>
              <a:rPr lang="el-GR" sz="2000" dirty="0" smtClean="0">
                <a:latin typeface="Calibri" panose="020F0502020204030204" pitchFamily="34" charset="0"/>
              </a:rPr>
              <a:t>Συναίνεση - ενέργειες</a:t>
            </a:r>
          </a:p>
          <a:p>
            <a:endParaRPr lang="el-GR" sz="1800" dirty="0" smtClean="0">
              <a:latin typeface="Calibri" panose="020F0502020204030204" pitchFamily="34" charset="0"/>
            </a:endParaRPr>
          </a:p>
          <a:p>
            <a:pPr algn="ctr">
              <a:spcAft>
                <a:spcPts val="1200"/>
              </a:spcAft>
            </a:pPr>
            <a:endParaRPr lang="el-GR" sz="800" dirty="0" smtClean="0">
              <a:latin typeface="Calibri" panose="020F0502020204030204" pitchFamily="34" charset="0"/>
            </a:endParaRPr>
          </a:p>
          <a:p>
            <a:pPr algn="ctr">
              <a:spcAft>
                <a:spcPts val="1200"/>
              </a:spcAft>
            </a:pPr>
            <a:r>
              <a:rPr lang="el-GR" sz="2400" dirty="0" smtClean="0">
                <a:latin typeface="Calibri" panose="020F0502020204030204" pitchFamily="34" charset="0"/>
              </a:rPr>
              <a:t>Οι </a:t>
            </a:r>
            <a:r>
              <a:rPr lang="el-GR" sz="2400" dirty="0">
                <a:latin typeface="Calibri" panose="020F0502020204030204" pitchFamily="34" charset="0"/>
              </a:rPr>
              <a:t>Στόχοι Βιώσιμης Ανάπτυξης και η </a:t>
            </a:r>
            <a:r>
              <a:rPr lang="en-US" sz="2400" dirty="0">
                <a:latin typeface="Calibri" panose="020F0502020204030204" pitchFamily="34" charset="0"/>
              </a:rPr>
              <a:t>Agenda 2030 </a:t>
            </a:r>
            <a:r>
              <a:rPr lang="el-GR" sz="2400" dirty="0" smtClean="0">
                <a:latin typeface="Calibri" panose="020F0502020204030204" pitchFamily="34" charset="0"/>
              </a:rPr>
              <a:t>δεν μπορούν να υλοποιηθούν με το υφιστάμενο μοντέλο κατανάλωσης, διοίκησης και επιχειρηματικότητας.</a:t>
            </a:r>
            <a:endParaRPr lang="el-GR" sz="18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E96D641-33B4-4CC0-A9E3-F51539D887D1}" type="slidenum">
              <a:rPr lang="en-GB" noProof="0" smtClean="0"/>
              <a:pPr/>
              <a:t>3</a:t>
            </a:fld>
            <a:endParaRPr lang="en-GB" noProof="0" dirty="0"/>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00" y="123031"/>
            <a:ext cx="2084941" cy="1316736"/>
          </a:xfrm>
          <a:prstGeom prst="rect">
            <a:avLst/>
          </a:prstGeom>
        </p:spPr>
      </p:pic>
    </p:spTree>
    <p:extLst>
      <p:ext uri="{BB962C8B-B14F-4D97-AF65-F5344CB8AC3E}">
        <p14:creationId xmlns:p14="http://schemas.microsoft.com/office/powerpoint/2010/main" val="2687316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3"/>
          <p:cNvPicPr>
            <a:picLocks noGrp="1" noChangeAspect="1"/>
          </p:cNvPicPr>
          <p:nvPr>
            <p:ph idx="1"/>
          </p:nvPr>
        </p:nvPicPr>
        <p:blipFill>
          <a:blip r:embed="rId3"/>
          <a:stretch>
            <a:fillRect/>
          </a:stretch>
        </p:blipFill>
        <p:spPr>
          <a:xfrm>
            <a:off x="405669" y="1115285"/>
            <a:ext cx="6236431" cy="6168765"/>
          </a:xfrm>
          <a:prstGeom prst="rect">
            <a:avLst/>
          </a:prstGeom>
        </p:spPr>
      </p:pic>
      <p:sp>
        <p:nvSpPr>
          <p:cNvPr id="8" name="Title 7"/>
          <p:cNvSpPr>
            <a:spLocks noGrp="1"/>
          </p:cNvSpPr>
          <p:nvPr>
            <p:ph type="title"/>
          </p:nvPr>
        </p:nvSpPr>
        <p:spPr/>
        <p:txBody>
          <a:bodyPr/>
          <a:lstStyle/>
          <a:p>
            <a:r>
              <a:rPr lang="el-GR" sz="3600" dirty="0" smtClean="0">
                <a:latin typeface="Calibri" panose="020F0502020204030204" pitchFamily="34" charset="0"/>
              </a:rPr>
              <a:t>		</a:t>
            </a:r>
            <a:r>
              <a:rPr lang="en-US" sz="3200" dirty="0" smtClean="0">
                <a:latin typeface="Calibri" panose="020F0502020204030204" pitchFamily="34" charset="0"/>
              </a:rPr>
              <a:t>UN representative : BAU is NOT an option…</a:t>
            </a:r>
            <a:endParaRPr lang="en-US" sz="3200" dirty="0"/>
          </a:p>
        </p:txBody>
      </p:sp>
      <p:sp>
        <p:nvSpPr>
          <p:cNvPr id="6" name="Slide Number Placeholder 5"/>
          <p:cNvSpPr>
            <a:spLocks noGrp="1"/>
          </p:cNvSpPr>
          <p:nvPr>
            <p:ph type="sldNum" sz="quarter" idx="12"/>
          </p:nvPr>
        </p:nvSpPr>
        <p:spPr/>
        <p:txBody>
          <a:bodyPr/>
          <a:lstStyle/>
          <a:p>
            <a:fld id="{6E96D641-33B4-4CC0-A9E3-F51539D887D1}" type="slidenum">
              <a:rPr lang="en-GB" noProof="0" smtClean="0"/>
              <a:pPr/>
              <a:t>4</a:t>
            </a:fld>
            <a:endParaRPr lang="en-GB" noProof="0" dirty="0"/>
          </a:p>
        </p:txBody>
      </p:sp>
      <p:sp>
        <p:nvSpPr>
          <p:cNvPr id="13" name="Tekstfelt 10"/>
          <p:cNvSpPr txBox="1"/>
          <p:nvPr/>
        </p:nvSpPr>
        <p:spPr>
          <a:xfrm>
            <a:off x="7175500" y="6475432"/>
            <a:ext cx="3505200" cy="276999"/>
          </a:xfrm>
          <a:prstGeom prst="rect">
            <a:avLst/>
          </a:prstGeom>
          <a:noFill/>
        </p:spPr>
        <p:txBody>
          <a:bodyPr wrap="square" rtlCol="0">
            <a:spAutoFit/>
          </a:bodyPr>
          <a:lstStyle/>
          <a:p>
            <a:r>
              <a:rPr lang="en-US" sz="1200" dirty="0"/>
              <a:t>Source: Spaceship Earth report / DNV GL</a:t>
            </a:r>
          </a:p>
        </p:txBody>
      </p:sp>
      <p:pic>
        <p:nvPicPr>
          <p:cNvPr id="17" name="Billede 4"/>
          <p:cNvPicPr>
            <a:picLocks noChangeAspect="1"/>
          </p:cNvPicPr>
          <p:nvPr/>
        </p:nvPicPr>
        <p:blipFill>
          <a:blip r:embed="rId4"/>
          <a:stretch>
            <a:fillRect/>
          </a:stretch>
        </p:blipFill>
        <p:spPr>
          <a:xfrm>
            <a:off x="7175500" y="3247231"/>
            <a:ext cx="2819400" cy="3299835"/>
          </a:xfrm>
          <a:prstGeom prst="rect">
            <a:avLst/>
          </a:prstGeom>
        </p:spPr>
      </p:pic>
      <p:pic>
        <p:nvPicPr>
          <p:cNvPr id="18" name="Billede 5"/>
          <p:cNvPicPr>
            <a:picLocks noChangeAspect="1"/>
          </p:cNvPicPr>
          <p:nvPr/>
        </p:nvPicPr>
        <p:blipFill>
          <a:blip r:embed="rId5"/>
          <a:stretch>
            <a:fillRect/>
          </a:stretch>
        </p:blipFill>
        <p:spPr>
          <a:xfrm>
            <a:off x="7552702" y="1113631"/>
            <a:ext cx="1832598" cy="2181129"/>
          </a:xfrm>
          <a:prstGeom prst="rect">
            <a:avLst/>
          </a:prstGeom>
        </p:spPr>
      </p:pic>
      <p:sp>
        <p:nvSpPr>
          <p:cNvPr id="10" name="Rectangle 9"/>
          <p:cNvSpPr/>
          <p:nvPr/>
        </p:nvSpPr>
        <p:spPr>
          <a:xfrm rot="5400000">
            <a:off x="2961700" y="4124951"/>
            <a:ext cx="6065400" cy="2286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p>
        </p:txBody>
      </p:sp>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300" y="123031"/>
            <a:ext cx="2084941" cy="1316736"/>
          </a:xfrm>
          <a:prstGeom prst="rect">
            <a:avLst/>
          </a:prstGeom>
        </p:spPr>
      </p:pic>
    </p:spTree>
    <p:extLst>
      <p:ext uri="{BB962C8B-B14F-4D97-AF65-F5344CB8AC3E}">
        <p14:creationId xmlns:p14="http://schemas.microsoft.com/office/powerpoint/2010/main" val="3340256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900" y="468263"/>
            <a:ext cx="9405638" cy="468000"/>
          </a:xfrm>
        </p:spPr>
        <p:txBody>
          <a:bodyPr/>
          <a:lstStyle/>
          <a:p>
            <a:r>
              <a:rPr lang="en-US" sz="2800" dirty="0" smtClean="0"/>
              <a:t>SDG Index and Dashboard – OECD status today </a:t>
            </a:r>
            <a:endParaRPr lang="en-US" sz="2800" dirty="0"/>
          </a:p>
        </p:txBody>
      </p:sp>
      <p:sp>
        <p:nvSpPr>
          <p:cNvPr id="2" name="Slide Number Placeholder 1"/>
          <p:cNvSpPr>
            <a:spLocks noGrp="1"/>
          </p:cNvSpPr>
          <p:nvPr>
            <p:ph type="sldNum" sz="quarter" idx="12"/>
          </p:nvPr>
        </p:nvSpPr>
        <p:spPr/>
        <p:txBody>
          <a:bodyPr/>
          <a:lstStyle/>
          <a:p>
            <a:fld id="{6E96D641-33B4-4CC0-A9E3-F51539D887D1}" type="slidenum">
              <a:rPr lang="en-GB" noProof="0" smtClean="0"/>
              <a:pPr/>
              <a:t>5</a:t>
            </a:fld>
            <a:endParaRPr lang="en-GB" noProof="0" dirty="0"/>
          </a:p>
        </p:txBody>
      </p:sp>
      <p:pic>
        <p:nvPicPr>
          <p:cNvPr id="1027" name="Picture 3"/>
          <p:cNvPicPr>
            <a:picLocks noChangeAspect="1" noChangeArrowheads="1"/>
          </p:cNvPicPr>
          <p:nvPr/>
        </p:nvPicPr>
        <p:blipFill>
          <a:blip r:embed="rId3"/>
          <a:srcRect/>
          <a:stretch>
            <a:fillRect/>
          </a:stretch>
        </p:blipFill>
        <p:spPr bwMode="auto">
          <a:xfrm>
            <a:off x="850900" y="7057231"/>
            <a:ext cx="3228975" cy="238125"/>
          </a:xfrm>
          <a:prstGeom prst="rect">
            <a:avLst/>
          </a:prstGeom>
          <a:noFill/>
          <a:ln w="9525">
            <a:noFill/>
            <a:miter lim="800000"/>
            <a:headEnd/>
            <a:tailEnd/>
          </a:ln>
          <a:effectLst/>
        </p:spPr>
      </p:pic>
      <p:sp>
        <p:nvSpPr>
          <p:cNvPr id="11" name="Text Placeholder 10"/>
          <p:cNvSpPr>
            <a:spLocks noGrp="1"/>
          </p:cNvSpPr>
          <p:nvPr>
            <p:ph type="body" sz="quarter" idx="14"/>
          </p:nvPr>
        </p:nvSpPr>
        <p:spPr/>
        <p:txBody>
          <a:bodyPr/>
          <a:lstStyle/>
          <a:p>
            <a:endParaRPr lang="en-US"/>
          </a:p>
        </p:txBody>
      </p:sp>
      <p:pic>
        <p:nvPicPr>
          <p:cNvPr id="8" name="Picture 1"/>
          <p:cNvPicPr>
            <a:picLocks noChangeAspect="1" noChangeArrowheads="1"/>
          </p:cNvPicPr>
          <p:nvPr/>
        </p:nvPicPr>
        <p:blipFill>
          <a:blip r:embed="rId4"/>
          <a:srcRect/>
          <a:stretch>
            <a:fillRect/>
          </a:stretch>
        </p:blipFill>
        <p:spPr bwMode="auto">
          <a:xfrm>
            <a:off x="622300" y="1079500"/>
            <a:ext cx="9448800" cy="5825331"/>
          </a:xfrm>
          <a:prstGeom prst="rect">
            <a:avLst/>
          </a:prstGeom>
          <a:noFill/>
          <a:ln w="9525">
            <a:noFill/>
            <a:miter lim="800000"/>
            <a:headEnd/>
            <a:tailEnd/>
          </a:ln>
          <a:effectLst/>
        </p:spPr>
      </p:pic>
      <p:sp>
        <p:nvSpPr>
          <p:cNvPr id="9" name="Rectangle 8"/>
          <p:cNvSpPr/>
          <p:nvPr/>
        </p:nvSpPr>
        <p:spPr>
          <a:xfrm>
            <a:off x="622300" y="3247231"/>
            <a:ext cx="952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p>
        </p:txBody>
      </p:sp>
      <p:sp>
        <p:nvSpPr>
          <p:cNvPr id="10" name="Rectangle 9"/>
          <p:cNvSpPr/>
          <p:nvPr/>
        </p:nvSpPr>
        <p:spPr>
          <a:xfrm rot="5400000">
            <a:off x="4851400" y="3818731"/>
            <a:ext cx="5867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p>
        </p:txBody>
      </p:sp>
      <p:pic>
        <p:nvPicPr>
          <p:cNvPr id="3" name="Εικόνα 2"/>
          <p:cNvPicPr>
            <a:picLocks noChangeAspect="1"/>
          </p:cNvPicPr>
          <p:nvPr/>
        </p:nvPicPr>
        <p:blipFill>
          <a:blip r:embed="rId5"/>
          <a:stretch>
            <a:fillRect/>
          </a:stretch>
        </p:blipFill>
        <p:spPr>
          <a:xfrm>
            <a:off x="4508500" y="6981031"/>
            <a:ext cx="2747888" cy="436655"/>
          </a:xfrm>
          <a:prstGeom prst="rect">
            <a:avLst/>
          </a:prstGeom>
        </p:spPr>
      </p:pic>
    </p:spTree>
    <p:extLst>
      <p:ext uri="{BB962C8B-B14F-4D97-AF65-F5344CB8AC3E}">
        <p14:creationId xmlns:p14="http://schemas.microsoft.com/office/powerpoint/2010/main" val="9781405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3"/>
          <a:stretch>
            <a:fillRect/>
          </a:stretch>
        </p:blipFill>
        <p:spPr>
          <a:xfrm>
            <a:off x="1419968" y="1342231"/>
            <a:ext cx="7889132" cy="1485066"/>
          </a:xfrm>
          <a:prstGeom prst="rect">
            <a:avLst/>
          </a:prstGeom>
        </p:spPr>
      </p:pic>
      <p:sp>
        <p:nvSpPr>
          <p:cNvPr id="6" name="Title 5"/>
          <p:cNvSpPr>
            <a:spLocks noGrp="1"/>
          </p:cNvSpPr>
          <p:nvPr>
            <p:ph type="title"/>
          </p:nvPr>
        </p:nvSpPr>
        <p:spPr>
          <a:xfrm>
            <a:off x="469900" y="468263"/>
            <a:ext cx="9405638" cy="468000"/>
          </a:xfrm>
        </p:spPr>
        <p:txBody>
          <a:bodyPr/>
          <a:lstStyle/>
          <a:p>
            <a:r>
              <a:rPr lang="en-US" sz="2800" dirty="0" smtClean="0"/>
              <a:t>SDG Index and Dashboard – GR Report </a:t>
            </a:r>
            <a:r>
              <a:rPr lang="en-US" sz="2800" dirty="0"/>
              <a:t/>
            </a:r>
            <a:br>
              <a:rPr lang="en-US" sz="2800" dirty="0"/>
            </a:br>
            <a:endParaRPr lang="en-US" sz="2800" dirty="0"/>
          </a:p>
        </p:txBody>
      </p:sp>
      <p:sp>
        <p:nvSpPr>
          <p:cNvPr id="2" name="Slide Number Placeholder 1"/>
          <p:cNvSpPr>
            <a:spLocks noGrp="1"/>
          </p:cNvSpPr>
          <p:nvPr>
            <p:ph type="sldNum" sz="quarter" idx="12"/>
          </p:nvPr>
        </p:nvSpPr>
        <p:spPr/>
        <p:txBody>
          <a:bodyPr/>
          <a:lstStyle/>
          <a:p>
            <a:fld id="{6E96D641-33B4-4CC0-A9E3-F51539D887D1}" type="slidenum">
              <a:rPr lang="en-GB" noProof="0" smtClean="0"/>
              <a:pPr/>
              <a:t>6</a:t>
            </a:fld>
            <a:endParaRPr lang="en-GB" noProof="0" dirty="0"/>
          </a:p>
        </p:txBody>
      </p:sp>
      <p:pic>
        <p:nvPicPr>
          <p:cNvPr id="1027" name="Picture 3"/>
          <p:cNvPicPr>
            <a:picLocks noChangeAspect="1" noChangeArrowheads="1"/>
          </p:cNvPicPr>
          <p:nvPr/>
        </p:nvPicPr>
        <p:blipFill>
          <a:blip r:embed="rId4"/>
          <a:srcRect/>
          <a:stretch>
            <a:fillRect/>
          </a:stretch>
        </p:blipFill>
        <p:spPr bwMode="auto">
          <a:xfrm>
            <a:off x="850900" y="7057231"/>
            <a:ext cx="3228975" cy="238125"/>
          </a:xfrm>
          <a:prstGeom prst="rect">
            <a:avLst/>
          </a:prstGeom>
          <a:noFill/>
          <a:ln w="9525">
            <a:noFill/>
            <a:miter lim="800000"/>
            <a:headEnd/>
            <a:tailEnd/>
          </a:ln>
          <a:effectLst/>
        </p:spPr>
      </p:pic>
      <p:sp>
        <p:nvSpPr>
          <p:cNvPr id="11" name="Text Placeholder 10"/>
          <p:cNvSpPr>
            <a:spLocks noGrp="1"/>
          </p:cNvSpPr>
          <p:nvPr>
            <p:ph type="body" sz="quarter" idx="14"/>
          </p:nvPr>
        </p:nvSpPr>
        <p:spPr/>
        <p:txBody>
          <a:bodyPr/>
          <a:lstStyle/>
          <a:p>
            <a:endParaRPr lang="en-US"/>
          </a:p>
        </p:txBody>
      </p:sp>
      <p:pic>
        <p:nvPicPr>
          <p:cNvPr id="7" name="Picture 2"/>
          <p:cNvPicPr>
            <a:picLocks noChangeAspect="1" noChangeArrowheads="1"/>
          </p:cNvPicPr>
          <p:nvPr/>
        </p:nvPicPr>
        <p:blipFill>
          <a:blip r:embed="rId5"/>
          <a:srcRect/>
          <a:stretch>
            <a:fillRect/>
          </a:stretch>
        </p:blipFill>
        <p:spPr bwMode="auto">
          <a:xfrm>
            <a:off x="1346200" y="2609056"/>
            <a:ext cx="8001000" cy="4295775"/>
          </a:xfrm>
          <a:prstGeom prst="rect">
            <a:avLst/>
          </a:prstGeom>
          <a:noFill/>
          <a:ln w="9525">
            <a:noFill/>
            <a:miter lim="800000"/>
            <a:headEnd/>
            <a:tailEnd/>
          </a:ln>
          <a:effectLst/>
        </p:spPr>
      </p:pic>
    </p:spTree>
    <p:extLst>
      <p:ext uri="{BB962C8B-B14F-4D97-AF65-F5344CB8AC3E}">
        <p14:creationId xmlns:p14="http://schemas.microsoft.com/office/powerpoint/2010/main" val="97814052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393700" y="1475581"/>
            <a:ext cx="6000750" cy="5353050"/>
          </a:xfrm>
          <a:prstGeom prst="rect">
            <a:avLst/>
          </a:prstGeom>
          <a:noFill/>
          <a:ln w="9525">
            <a:noFill/>
            <a:miter lim="800000"/>
            <a:headEnd/>
            <a:tailEnd/>
          </a:ln>
          <a:effectLst/>
        </p:spPr>
      </p:pic>
      <p:sp>
        <p:nvSpPr>
          <p:cNvPr id="6" name="Title 5"/>
          <p:cNvSpPr>
            <a:spLocks noGrp="1"/>
          </p:cNvSpPr>
          <p:nvPr>
            <p:ph type="title"/>
          </p:nvPr>
        </p:nvSpPr>
        <p:spPr>
          <a:xfrm>
            <a:off x="469900" y="468263"/>
            <a:ext cx="9405638" cy="468000"/>
          </a:xfrm>
        </p:spPr>
        <p:txBody>
          <a:bodyPr/>
          <a:lstStyle/>
          <a:p>
            <a:r>
              <a:rPr lang="en-US" sz="2800" dirty="0" smtClean="0"/>
              <a:t>SDG Index and Dashboard – GR Evaluation Data</a:t>
            </a:r>
            <a:endParaRPr lang="en-US" sz="2800" dirty="0"/>
          </a:p>
        </p:txBody>
      </p:sp>
      <p:sp>
        <p:nvSpPr>
          <p:cNvPr id="2" name="Slide Number Placeholder 1"/>
          <p:cNvSpPr>
            <a:spLocks noGrp="1"/>
          </p:cNvSpPr>
          <p:nvPr>
            <p:ph type="sldNum" sz="quarter" idx="12"/>
          </p:nvPr>
        </p:nvSpPr>
        <p:spPr/>
        <p:txBody>
          <a:bodyPr/>
          <a:lstStyle/>
          <a:p>
            <a:fld id="{6E96D641-33B4-4CC0-A9E3-F51539D887D1}" type="slidenum">
              <a:rPr lang="en-GB" noProof="0" smtClean="0"/>
              <a:pPr/>
              <a:t>7</a:t>
            </a:fld>
            <a:endParaRPr lang="en-GB" noProof="0" dirty="0"/>
          </a:p>
        </p:txBody>
      </p:sp>
      <p:pic>
        <p:nvPicPr>
          <p:cNvPr id="1027" name="Picture 3"/>
          <p:cNvPicPr>
            <a:picLocks noChangeAspect="1" noChangeArrowheads="1"/>
          </p:cNvPicPr>
          <p:nvPr/>
        </p:nvPicPr>
        <p:blipFill>
          <a:blip r:embed="rId4"/>
          <a:srcRect/>
          <a:stretch>
            <a:fillRect/>
          </a:stretch>
        </p:blipFill>
        <p:spPr bwMode="auto">
          <a:xfrm>
            <a:off x="850900" y="7057231"/>
            <a:ext cx="3228975" cy="238125"/>
          </a:xfrm>
          <a:prstGeom prst="rect">
            <a:avLst/>
          </a:prstGeom>
          <a:noFill/>
          <a:ln w="9525">
            <a:noFill/>
            <a:miter lim="800000"/>
            <a:headEnd/>
            <a:tailEnd/>
          </a:ln>
          <a:effectLst/>
        </p:spPr>
      </p:pic>
      <p:sp>
        <p:nvSpPr>
          <p:cNvPr id="11" name="Text Placeholder 10"/>
          <p:cNvSpPr>
            <a:spLocks noGrp="1"/>
          </p:cNvSpPr>
          <p:nvPr>
            <p:ph type="body" sz="quarter" idx="14"/>
          </p:nvPr>
        </p:nvSpPr>
        <p:spPr/>
        <p:txBody>
          <a:bodyPr/>
          <a:lstStyle/>
          <a:p>
            <a:endParaRPr lang="en-US"/>
          </a:p>
        </p:txBody>
      </p:sp>
      <p:sp>
        <p:nvSpPr>
          <p:cNvPr id="8" name="Isosceles Triangle 7"/>
          <p:cNvSpPr/>
          <p:nvPr/>
        </p:nvSpPr>
        <p:spPr>
          <a:xfrm rot="10225798">
            <a:off x="2620872" y="1560856"/>
            <a:ext cx="1003462" cy="2470308"/>
          </a:xfrm>
          <a:prstGeom prst="triangle">
            <a:avLst>
              <a:gd name="adj" fmla="val 4707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p>
        </p:txBody>
      </p:sp>
      <p:sp>
        <p:nvSpPr>
          <p:cNvPr id="3" name="TextBox 2"/>
          <p:cNvSpPr txBox="1"/>
          <p:nvPr/>
        </p:nvSpPr>
        <p:spPr>
          <a:xfrm>
            <a:off x="6394450" y="2104231"/>
            <a:ext cx="3516313" cy="3693319"/>
          </a:xfrm>
          <a:prstGeom prst="rect">
            <a:avLst/>
          </a:prstGeom>
          <a:noFill/>
        </p:spPr>
        <p:txBody>
          <a:bodyPr wrap="square" lIns="0" tIns="0" rIns="0" bIns="0" rtlCol="0">
            <a:spAutoFit/>
          </a:bodyPr>
          <a:lstStyle/>
          <a:p>
            <a:pPr algn="ctr"/>
            <a:r>
              <a:rPr lang="en-US" sz="2400" b="1" dirty="0">
                <a:solidFill>
                  <a:schemeClr val="accent1"/>
                </a:solidFill>
                <a:latin typeface="Calibri" panose="020F0502020204030204" pitchFamily="34" charset="0"/>
                <a:sym typeface="Wingdings"/>
              </a:rPr>
              <a:t>H </a:t>
            </a:r>
            <a:r>
              <a:rPr lang="el-GR" sz="2400" b="1" dirty="0">
                <a:solidFill>
                  <a:schemeClr val="accent1"/>
                </a:solidFill>
                <a:latin typeface="Calibri" panose="020F0502020204030204" pitchFamily="34" charset="0"/>
                <a:sym typeface="Wingdings"/>
              </a:rPr>
              <a:t>μετατροπή της πρόκλησης σε ευκαιρία </a:t>
            </a:r>
            <a:r>
              <a:rPr lang="el-GR" sz="2400" b="1" dirty="0" smtClean="0">
                <a:solidFill>
                  <a:schemeClr val="accent1"/>
                </a:solidFill>
                <a:latin typeface="Calibri" panose="020F0502020204030204" pitchFamily="34" charset="0"/>
                <a:sym typeface="Wingdings"/>
              </a:rPr>
              <a:t>βρίσκεται στον πυρήνα της </a:t>
            </a:r>
            <a:r>
              <a:rPr lang="el-GR" sz="2400" b="1" dirty="0" smtClean="0">
                <a:solidFill>
                  <a:schemeClr val="accent1"/>
                </a:solidFill>
                <a:latin typeface="Calibri" panose="020F0502020204030204" pitchFamily="34" charset="0"/>
                <a:sym typeface="Wingdings"/>
              </a:rPr>
              <a:t>«</a:t>
            </a:r>
            <a:r>
              <a:rPr lang="en-US" sz="2400" b="1" dirty="0" smtClean="0">
                <a:solidFill>
                  <a:schemeClr val="accent1"/>
                </a:solidFill>
                <a:latin typeface="Calibri" panose="020F0502020204030204" pitchFamily="34" charset="0"/>
                <a:sym typeface="Wingdings"/>
              </a:rPr>
              <a:t>Agenda 2030</a:t>
            </a:r>
            <a:r>
              <a:rPr lang="el-GR" sz="2400" b="1" dirty="0" smtClean="0">
                <a:solidFill>
                  <a:schemeClr val="accent1"/>
                </a:solidFill>
                <a:latin typeface="Calibri" panose="020F0502020204030204" pitchFamily="34" charset="0"/>
                <a:sym typeface="Wingdings"/>
              </a:rPr>
              <a:t>».</a:t>
            </a:r>
          </a:p>
          <a:p>
            <a:pPr algn="ctr"/>
            <a:endParaRPr lang="el-GR" sz="2400" b="1" dirty="0">
              <a:solidFill>
                <a:schemeClr val="accent1"/>
              </a:solidFill>
              <a:latin typeface="Calibri" panose="020F0502020204030204" pitchFamily="34" charset="0"/>
              <a:sym typeface="Wingdings"/>
            </a:endParaRPr>
          </a:p>
          <a:p>
            <a:pPr algn="ctr"/>
            <a:r>
              <a:rPr lang="el-GR" sz="2400" b="1" dirty="0" smtClean="0">
                <a:solidFill>
                  <a:schemeClr val="accent1"/>
                </a:solidFill>
                <a:latin typeface="Calibri" panose="020F0502020204030204" pitchFamily="34" charset="0"/>
                <a:sym typeface="Wingdings"/>
              </a:rPr>
              <a:t>Η Συνεργασία διασφαλίζει την διατήρηση της ισορροπίας μεταξύ των τριών πυλώνων : Κοινωνία,  Περιβάλλον, Οικονομία.</a:t>
            </a:r>
            <a:endParaRPr lang="en-US" sz="2400" b="1" dirty="0">
              <a:solidFill>
                <a:schemeClr val="accent1"/>
              </a:solidFill>
              <a:latin typeface="Calibri" panose="020F0502020204030204" pitchFamily="34" charset="0"/>
              <a:sym typeface="Wingdings"/>
            </a:endParaRPr>
          </a:p>
        </p:txBody>
      </p:sp>
    </p:spTree>
    <p:extLst>
      <p:ext uri="{BB962C8B-B14F-4D97-AF65-F5344CB8AC3E}">
        <p14:creationId xmlns:p14="http://schemas.microsoft.com/office/powerpoint/2010/main" val="9781405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9080500" y="1723491"/>
            <a:ext cx="1559497" cy="2819400"/>
          </a:xfrm>
          <a:prstGeom prst="rect">
            <a:avLst/>
          </a:prstGeom>
        </p:spPr>
      </p:pic>
      <p:pic>
        <p:nvPicPr>
          <p:cNvPr id="7" name="Picture 2" descr="http://sdgcompass.org/wp-content/uploads/2016/04/global-goals_13_1.jpg"/>
          <p:cNvPicPr>
            <a:picLocks noChangeAspect="1" noChangeArrowheads="1"/>
          </p:cNvPicPr>
          <p:nvPr/>
        </p:nvPicPr>
        <p:blipFill>
          <a:blip r:embed="rId4" cstate="print"/>
          <a:srcRect/>
          <a:stretch>
            <a:fillRect/>
          </a:stretch>
        </p:blipFill>
        <p:spPr bwMode="auto">
          <a:xfrm>
            <a:off x="453531" y="124098"/>
            <a:ext cx="1144795" cy="1141933"/>
          </a:xfrm>
          <a:prstGeom prst="rect">
            <a:avLst/>
          </a:prstGeom>
          <a:noFill/>
        </p:spPr>
      </p:pic>
      <p:sp>
        <p:nvSpPr>
          <p:cNvPr id="8" name="Title 7"/>
          <p:cNvSpPr>
            <a:spLocks noGrp="1"/>
          </p:cNvSpPr>
          <p:nvPr>
            <p:ph type="title"/>
          </p:nvPr>
        </p:nvSpPr>
        <p:spPr/>
        <p:txBody>
          <a:bodyPr/>
          <a:lstStyle/>
          <a:p>
            <a:r>
              <a:rPr lang="el-GR" sz="3600" dirty="0" smtClean="0">
                <a:latin typeface="Calibri" panose="020F0502020204030204" pitchFamily="34" charset="0"/>
              </a:rPr>
              <a:t>	Το παράδειγμα του Στόχου 13</a:t>
            </a:r>
            <a:endParaRPr lang="en-US" dirty="0"/>
          </a:p>
        </p:txBody>
      </p:sp>
      <p:sp>
        <p:nvSpPr>
          <p:cNvPr id="11" name="Content Placeholder 10"/>
          <p:cNvSpPr>
            <a:spLocks noGrp="1"/>
          </p:cNvSpPr>
          <p:nvPr>
            <p:ph idx="1"/>
          </p:nvPr>
        </p:nvSpPr>
        <p:spPr>
          <a:xfrm>
            <a:off x="657525" y="1404738"/>
            <a:ext cx="9405638" cy="5040189"/>
          </a:xfrm>
        </p:spPr>
        <p:txBody>
          <a:bodyPr/>
          <a:lstStyle/>
          <a:p>
            <a:endParaRPr lang="en-US" sz="1800" dirty="0" smtClean="0">
              <a:latin typeface="Calibri" panose="020F0502020204030204" pitchFamily="34" charset="0"/>
            </a:endParaRPr>
          </a:p>
          <a:p>
            <a:r>
              <a:rPr lang="el-GR" sz="2200" dirty="0" smtClean="0">
                <a:latin typeface="Calibri" panose="020F0502020204030204" pitchFamily="34" charset="0"/>
              </a:rPr>
              <a:t>Σε αμφισβήτηση παρά τα επιστημονικά δεδομένα και την </a:t>
            </a:r>
            <a:r>
              <a:rPr lang="en-US" sz="2200" dirty="0" smtClean="0">
                <a:latin typeface="Calibri" panose="020F0502020204030204" pitchFamily="34" charset="0"/>
              </a:rPr>
              <a:t>COP 21 – Paris Agreement.</a:t>
            </a:r>
            <a:endParaRPr lang="el-GR" sz="2200" dirty="0" smtClean="0">
              <a:latin typeface="Calibri" panose="020F0502020204030204" pitchFamily="34" charset="0"/>
            </a:endParaRPr>
          </a:p>
          <a:p>
            <a:endParaRPr lang="en-US" sz="800" dirty="0" smtClean="0">
              <a:latin typeface="Calibri" panose="020F0502020204030204" pitchFamily="34" charset="0"/>
            </a:endParaRPr>
          </a:p>
          <a:p>
            <a:r>
              <a:rPr lang="el-GR" sz="2200" dirty="0" smtClean="0">
                <a:latin typeface="Calibri" panose="020F0502020204030204" pitchFamily="34" charset="0"/>
              </a:rPr>
              <a:t>Ένα παγκόσμιο ζήτημα, όπου παραμένουν προς διευκρίνηση παγκόσμιες προκλήσεις :</a:t>
            </a:r>
            <a:endParaRPr lang="el-GR" sz="1800" dirty="0" smtClean="0">
              <a:latin typeface="Calibri" panose="020F0502020204030204" pitchFamily="34" charset="0"/>
            </a:endParaRPr>
          </a:p>
          <a:p>
            <a:pPr marL="285750" indent="-285750">
              <a:buFont typeface="Arial" panose="020B0604020202020204" pitchFamily="34" charset="0"/>
              <a:buChar char="•"/>
            </a:pPr>
            <a:r>
              <a:rPr lang="el-GR" sz="2000" dirty="0" smtClean="0">
                <a:latin typeface="Calibri" panose="020F0502020204030204" pitchFamily="34" charset="0"/>
              </a:rPr>
              <a:t>Ανισοβαρής συμμετοχή,</a:t>
            </a:r>
          </a:p>
          <a:p>
            <a:pPr marL="285750" indent="-285750">
              <a:buFont typeface="Arial" panose="020B0604020202020204" pitchFamily="34" charset="0"/>
              <a:buChar char="•"/>
            </a:pPr>
            <a:endParaRPr lang="el-GR" sz="1800" dirty="0">
              <a:latin typeface="Calibri" panose="020F0502020204030204" pitchFamily="34" charset="0"/>
            </a:endParaRPr>
          </a:p>
          <a:p>
            <a:pPr marL="285750" indent="-285750">
              <a:buFont typeface="Arial" panose="020B0604020202020204" pitchFamily="34" charset="0"/>
              <a:buChar char="•"/>
            </a:pPr>
            <a:endParaRPr lang="el-GR" sz="1800" dirty="0" smtClean="0">
              <a:latin typeface="Calibri" panose="020F0502020204030204" pitchFamily="34" charset="0"/>
            </a:endParaRPr>
          </a:p>
          <a:p>
            <a:pPr marL="285750" indent="-285750">
              <a:buFont typeface="Arial" panose="020B0604020202020204" pitchFamily="34" charset="0"/>
              <a:buChar char="•"/>
            </a:pPr>
            <a:endParaRPr lang="el-GR" sz="1800" dirty="0">
              <a:latin typeface="Calibri" panose="020F0502020204030204" pitchFamily="34" charset="0"/>
            </a:endParaRPr>
          </a:p>
          <a:p>
            <a:pPr marL="285750" indent="-285750">
              <a:buFont typeface="Arial" panose="020B0604020202020204" pitchFamily="34" charset="0"/>
              <a:buChar char="•"/>
            </a:pPr>
            <a:endParaRPr lang="el-GR" sz="1800" dirty="0" smtClean="0">
              <a:latin typeface="Calibri" panose="020F0502020204030204" pitchFamily="34" charset="0"/>
            </a:endParaRPr>
          </a:p>
          <a:p>
            <a:pPr marL="285750" indent="-285750">
              <a:buFont typeface="Arial" panose="020B0604020202020204" pitchFamily="34" charset="0"/>
              <a:buChar char="•"/>
            </a:pPr>
            <a:endParaRPr lang="el-GR" sz="1800" dirty="0">
              <a:latin typeface="Calibri" panose="020F0502020204030204" pitchFamily="34" charset="0"/>
            </a:endParaRPr>
          </a:p>
          <a:p>
            <a:pPr marL="285750" indent="-285750">
              <a:buFont typeface="Arial" panose="020B0604020202020204" pitchFamily="34" charset="0"/>
              <a:buChar char="•"/>
            </a:pPr>
            <a:r>
              <a:rPr lang="el-GR" sz="2000" dirty="0" smtClean="0">
                <a:latin typeface="Calibri" panose="020F0502020204030204" pitchFamily="34" charset="0"/>
              </a:rPr>
              <a:t>Κοστολόγηση εκπομπών :</a:t>
            </a:r>
          </a:p>
          <a:p>
            <a:r>
              <a:rPr lang="en-US" sz="1800" i="1" dirty="0">
                <a:latin typeface="Calibri" panose="020F0502020204030204" pitchFamily="34" charset="0"/>
              </a:rPr>
              <a:t>Current ETS &amp; carbon taxes </a:t>
            </a:r>
            <a:r>
              <a:rPr lang="en-US" sz="1800" i="1" dirty="0" smtClean="0">
                <a:latin typeface="Calibri" panose="020F0502020204030204" pitchFamily="34" charset="0"/>
              </a:rPr>
              <a:t>account </a:t>
            </a:r>
            <a:r>
              <a:rPr lang="en-US" sz="1800" i="1" dirty="0">
                <a:latin typeface="Calibri" panose="020F0502020204030204" pitchFamily="34" charset="0"/>
              </a:rPr>
              <a:t>for 25% of global </a:t>
            </a:r>
            <a:r>
              <a:rPr lang="en-US" sz="1800" i="1" dirty="0" smtClean="0">
                <a:latin typeface="Calibri" panose="020F0502020204030204" pitchFamily="34" charset="0"/>
              </a:rPr>
              <a:t>GHG</a:t>
            </a:r>
          </a:p>
          <a:p>
            <a:endParaRPr lang="el-GR" sz="1800" i="1" dirty="0" smtClean="0">
              <a:latin typeface="Calibri" panose="020F0502020204030204" pitchFamily="34" charset="0"/>
            </a:endParaRPr>
          </a:p>
          <a:p>
            <a:pPr marL="285750" indent="-285750">
              <a:buFont typeface="Arial" panose="020B0604020202020204" pitchFamily="34" charset="0"/>
              <a:buChar char="•"/>
            </a:pPr>
            <a:r>
              <a:rPr lang="el-GR" sz="2000" dirty="0" smtClean="0">
                <a:latin typeface="Calibri" panose="020F0502020204030204" pitchFamily="34" charset="0"/>
              </a:rPr>
              <a:t>Κίνδυνος </a:t>
            </a:r>
            <a:r>
              <a:rPr lang="el-GR" sz="2000" dirty="0" smtClean="0">
                <a:latin typeface="Calibri" panose="020F0502020204030204" pitchFamily="34" charset="0"/>
              </a:rPr>
              <a:t>«Διαρροής Άνθρακα»</a:t>
            </a:r>
            <a:r>
              <a:rPr lang="en-US" sz="2000" dirty="0" smtClean="0">
                <a:latin typeface="Calibri" panose="020F0502020204030204" pitchFamily="34" charset="0"/>
              </a:rPr>
              <a:t>…</a:t>
            </a:r>
            <a:endParaRPr lang="en-US" sz="2000" dirty="0">
              <a:latin typeface="Calibri" panose="020F0502020204030204" pitchFamily="34" charset="0"/>
            </a:endParaRPr>
          </a:p>
          <a:p>
            <a:endParaRPr lang="el-GR" sz="1800" dirty="0" smtClean="0">
              <a:latin typeface="Calibri" panose="020F0502020204030204" pitchFamily="34" charset="0"/>
            </a:endParaRPr>
          </a:p>
          <a:p>
            <a:pPr marL="285750" indent="-285750">
              <a:spcAft>
                <a:spcPts val="1200"/>
              </a:spcAft>
              <a:buFont typeface="Arial" panose="020B0604020202020204" pitchFamily="34" charset="0"/>
              <a:buChar char="•"/>
            </a:pPr>
            <a:endParaRPr lang="el-GR" sz="18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E96D641-33B4-4CC0-A9E3-F51539D887D1}" type="slidenum">
              <a:rPr lang="en-GB" noProof="0" smtClean="0"/>
              <a:pPr/>
              <a:t>8</a:t>
            </a:fld>
            <a:endParaRPr lang="en-GB" noProof="0" dirty="0"/>
          </a:p>
        </p:txBody>
      </p:sp>
      <p:pic>
        <p:nvPicPr>
          <p:cNvPr id="10" name="chart"/>
          <p:cNvPicPr>
            <a:picLocks noChangeAspect="1"/>
          </p:cNvPicPr>
          <p:nvPr/>
        </p:nvPicPr>
        <p:blipFill>
          <a:blip r:embed="rId5"/>
          <a:stretch>
            <a:fillRect/>
          </a:stretch>
        </p:blipFill>
        <p:spPr>
          <a:xfrm>
            <a:off x="698501" y="3780631"/>
            <a:ext cx="2819400" cy="1524520"/>
          </a:xfrm>
          <a:prstGeom prst="rect">
            <a:avLst/>
          </a:prstGeom>
        </p:spPr>
      </p:pic>
      <p:pic>
        <p:nvPicPr>
          <p:cNvPr id="3" name="Εικόνα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4328" y="3780631"/>
            <a:ext cx="3011572" cy="1535207"/>
          </a:xfrm>
          <a:prstGeom prst="rect">
            <a:avLst/>
          </a:prstGeom>
        </p:spPr>
      </p:pic>
    </p:spTree>
    <p:extLst>
      <p:ext uri="{BB962C8B-B14F-4D97-AF65-F5344CB8AC3E}">
        <p14:creationId xmlns:p14="http://schemas.microsoft.com/office/powerpoint/2010/main" val="40140735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dgcompass.org/wp-content/uploads/2016/04/global-goals_13_1.jpg"/>
          <p:cNvPicPr>
            <a:picLocks noChangeAspect="1" noChangeArrowheads="1"/>
          </p:cNvPicPr>
          <p:nvPr/>
        </p:nvPicPr>
        <p:blipFill>
          <a:blip r:embed="rId3" cstate="print"/>
          <a:srcRect/>
          <a:stretch>
            <a:fillRect/>
          </a:stretch>
        </p:blipFill>
        <p:spPr bwMode="auto">
          <a:xfrm>
            <a:off x="453531" y="124098"/>
            <a:ext cx="1144795" cy="1141933"/>
          </a:xfrm>
          <a:prstGeom prst="rect">
            <a:avLst/>
          </a:prstGeom>
          <a:noFill/>
        </p:spPr>
      </p:pic>
      <p:sp>
        <p:nvSpPr>
          <p:cNvPr id="2" name="Title 1"/>
          <p:cNvSpPr>
            <a:spLocks noGrp="1"/>
          </p:cNvSpPr>
          <p:nvPr>
            <p:ph type="title"/>
          </p:nvPr>
        </p:nvSpPr>
        <p:spPr>
          <a:xfrm>
            <a:off x="438749" y="360303"/>
            <a:ext cx="9405638" cy="468000"/>
          </a:xfrm>
        </p:spPr>
        <p:txBody>
          <a:bodyPr/>
          <a:lstStyle/>
          <a:p>
            <a:r>
              <a:rPr lang="el-GR" dirty="0" smtClean="0"/>
              <a:t>	  Ο κίνδυνος της διαρροής άνθρακα…</a:t>
            </a:r>
            <a:endParaRPr lang="el-GR" dirty="0"/>
          </a:p>
        </p:txBody>
      </p:sp>
      <p:sp>
        <p:nvSpPr>
          <p:cNvPr id="4" name="Text Placeholder 3"/>
          <p:cNvSpPr>
            <a:spLocks noGrp="1"/>
          </p:cNvSpPr>
          <p:nvPr>
            <p:ph type="body" sz="quarter" idx="14"/>
          </p:nvPr>
        </p:nvSpPr>
        <p:spPr>
          <a:xfrm>
            <a:off x="453531" y="5990431"/>
            <a:ext cx="9405638" cy="731959"/>
          </a:xfrm>
        </p:spPr>
        <p:txBody>
          <a:bodyPr/>
          <a:lstStyle/>
          <a:p>
            <a:pPr algn="ctr"/>
            <a:r>
              <a:rPr lang="el-GR" sz="2000" dirty="0" smtClean="0">
                <a:latin typeface="Calibri" panose="020F0502020204030204" pitchFamily="34" charset="0"/>
              </a:rPr>
              <a:t>Η αναθεώρηση της Ευρωπαϊκής Οδηγίας αποτελεί σήμερα μια πρόκληση για την Ε.Ε., στην οποία η χώρα μας ανταποκρίνεται με Εθνικές θέσεις, αποτέλεσμα συνεργασίας, που αποτρέπουν τον κίνδυνο αυτό.</a:t>
            </a:r>
            <a:endParaRPr lang="en-US" sz="2000" dirty="0">
              <a:latin typeface="Calibri" panose="020F0502020204030204" pitchFamily="34" charset="0"/>
            </a:endParaRPr>
          </a:p>
        </p:txBody>
      </p:sp>
      <p:graphicFrame>
        <p:nvGraphicFramePr>
          <p:cNvPr id="7" name="Diagram 6"/>
          <p:cNvGraphicFramePr/>
          <p:nvPr>
            <p:extLst>
              <p:ext uri="{D42A27DB-BD31-4B8C-83A1-F6EECF244321}">
                <p14:modId xmlns:p14="http://schemas.microsoft.com/office/powerpoint/2010/main" val="3763011214"/>
              </p:ext>
            </p:extLst>
          </p:nvPr>
        </p:nvGraphicFramePr>
        <p:xfrm>
          <a:off x="420274" y="885031"/>
          <a:ext cx="9865096" cy="4536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6E96D641-33B4-4CC0-A9E3-F51539D887D1}" type="slidenum">
              <a:rPr lang="en-GB" noProof="0" smtClean="0"/>
              <a:pPr/>
              <a:t>9</a:t>
            </a:fld>
            <a:endParaRPr lang="en-GB" noProof="0" dirty="0"/>
          </a:p>
        </p:txBody>
      </p:sp>
      <p:pic>
        <p:nvPicPr>
          <p:cNvPr id="36868" name="Picture 4" descr="Image result for sdg 8"/>
          <p:cNvPicPr>
            <a:picLocks noChangeAspect="1" noChangeArrowheads="1"/>
          </p:cNvPicPr>
          <p:nvPr/>
        </p:nvPicPr>
        <p:blipFill>
          <a:blip r:embed="rId9"/>
          <a:srcRect/>
          <a:stretch>
            <a:fillRect/>
          </a:stretch>
        </p:blipFill>
        <p:spPr bwMode="auto">
          <a:xfrm>
            <a:off x="1536700" y="4847431"/>
            <a:ext cx="762000" cy="762000"/>
          </a:xfrm>
          <a:prstGeom prst="rect">
            <a:avLst/>
          </a:prstGeom>
          <a:noFill/>
        </p:spPr>
      </p:pic>
      <p:pic>
        <p:nvPicPr>
          <p:cNvPr id="36870" name="Picture 6" descr="http://www.unido.org/typo3temp/_processed_/csm_goal9_02_a4fbcc238b.jpg"/>
          <p:cNvPicPr>
            <a:picLocks noChangeAspect="1" noChangeArrowheads="1"/>
          </p:cNvPicPr>
          <p:nvPr/>
        </p:nvPicPr>
        <p:blipFill>
          <a:blip r:embed="rId10" cstate="print"/>
          <a:srcRect/>
          <a:stretch>
            <a:fillRect/>
          </a:stretch>
        </p:blipFill>
        <p:spPr bwMode="auto">
          <a:xfrm>
            <a:off x="5036820" y="4771231"/>
            <a:ext cx="767080" cy="762000"/>
          </a:xfrm>
          <a:prstGeom prst="rect">
            <a:avLst/>
          </a:prstGeom>
          <a:noFill/>
        </p:spPr>
      </p:pic>
      <p:pic>
        <p:nvPicPr>
          <p:cNvPr id="9" name="Picture 2" descr="http://sdgcompass.org/wp-content/uploads/2016/04/global-goals_13_1.jpg"/>
          <p:cNvPicPr>
            <a:picLocks noChangeAspect="1" noChangeArrowheads="1"/>
          </p:cNvPicPr>
          <p:nvPr/>
        </p:nvPicPr>
        <p:blipFill>
          <a:blip r:embed="rId11" cstate="print"/>
          <a:srcRect/>
          <a:stretch>
            <a:fillRect/>
          </a:stretch>
        </p:blipFill>
        <p:spPr bwMode="auto">
          <a:xfrm>
            <a:off x="8392600" y="4847431"/>
            <a:ext cx="764100" cy="762190"/>
          </a:xfrm>
          <a:prstGeom prst="rect">
            <a:avLst/>
          </a:prstGeom>
          <a:noFill/>
        </p:spPr>
      </p:pic>
    </p:spTree>
    <p:extLst>
      <p:ext uri="{BB962C8B-B14F-4D97-AF65-F5344CB8AC3E}">
        <p14:creationId xmlns:p14="http://schemas.microsoft.com/office/powerpoint/2010/main" val="2713056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par>
                                <p:cTn id="7" presetID="8" presetClass="emph" presetSubtype="0" fill="hold" nodeType="withEffect">
                                  <p:stCondLst>
                                    <p:cond delay="0"/>
                                  </p:stCondLst>
                                  <p:childTnLst>
                                    <p:animRot by="5400000">
                                      <p:cBhvr>
                                        <p:cTn id="8" dur="1000" fill="hold"/>
                                        <p:tgtEl>
                                          <p:spTgt spid="36868"/>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70"/>
                                        </p:tgtEl>
                                        <p:attrNameLst>
                                          <p:attrName>style.visibility</p:attrName>
                                        </p:attrNameLst>
                                      </p:cBhvr>
                                      <p:to>
                                        <p:strVal val="visible"/>
                                      </p:to>
                                    </p:set>
                                  </p:childTnLst>
                                </p:cTn>
                              </p:par>
                              <p:par>
                                <p:cTn id="13" presetID="8" presetClass="emph" presetSubtype="0" fill="hold" nodeType="withEffect">
                                  <p:stCondLst>
                                    <p:cond delay="0"/>
                                  </p:stCondLst>
                                  <p:childTnLst>
                                    <p:animRot by="5400000">
                                      <p:cBhvr>
                                        <p:cTn id="14" dur="1000" fill="hold"/>
                                        <p:tgtEl>
                                          <p:spTgt spid="3687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8" presetClass="emph" presetSubtype="0" fill="hold" nodeType="withEffect">
                                  <p:stCondLst>
                                    <p:cond delay="0"/>
                                  </p:stCondLst>
                                  <p:childTnLst>
                                    <p:animRot by="5400000">
                                      <p:cBhvr>
                                        <p:cTn id="20" dur="1000" fill="hold"/>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REVISED_Titan Powerpoint Template">
  <a:themeElements>
    <a:clrScheme name="Titan">
      <a:dk1>
        <a:srgbClr val="4F4F4F"/>
      </a:dk1>
      <a:lt1>
        <a:sysClr val="window" lastClr="FFFFFF"/>
      </a:lt1>
      <a:dk2>
        <a:srgbClr val="919191"/>
      </a:dk2>
      <a:lt2>
        <a:srgbClr val="CCCCCC"/>
      </a:lt2>
      <a:accent1>
        <a:srgbClr val="004A8D"/>
      </a:accent1>
      <a:accent2>
        <a:srgbClr val="C2CD23"/>
      </a:accent2>
      <a:accent3>
        <a:srgbClr val="E56032"/>
      </a:accent3>
      <a:accent4>
        <a:srgbClr val="4F4F4F"/>
      </a:accent4>
      <a:accent5>
        <a:srgbClr val="8A99A8"/>
      </a:accent5>
      <a:accent6>
        <a:srgbClr val="668FC7"/>
      </a:accent6>
      <a:hlink>
        <a:srgbClr val="004A8D"/>
      </a:hlink>
      <a:folHlink>
        <a:srgbClr val="E56032"/>
      </a:folHlink>
    </a:clrScheme>
    <a:fontScheme name="Tit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dirty="0" smtClean="0"/>
        </a:defPPr>
      </a:lstStyle>
    </a:txDef>
  </a:objectDefaults>
  <a:extraClrSchemeLst/>
  <a:extLst>
    <a:ext uri="{05A4C25C-085E-4340-85A3-A5531E510DB2}">
      <thm15:themeFamily xmlns:thm15="http://schemas.microsoft.com/office/thememl/2012/main" name="Titan Powerpoint Template.potx" id="{900EF309-F9A1-42AE-A62B-B476E2A8E6F7}" vid="{E53C714F-3FB3-4583-848F-CE80E17E534E}"/>
    </a:ext>
  </a:extLst>
</a:theme>
</file>

<file path=ppt/theme/theme2.xml><?xml version="1.0" encoding="utf-8"?>
<a:theme xmlns:a="http://schemas.openxmlformats.org/drawingml/2006/main" name="Custom Design">
  <a:themeElements>
    <a:clrScheme name="1 WBCSD">
      <a:dk1>
        <a:srgbClr val="7F7F7F"/>
      </a:dk1>
      <a:lt1>
        <a:srgbClr val="FFFFFF"/>
      </a:lt1>
      <a:dk2>
        <a:srgbClr val="FFFFFF"/>
      </a:dk2>
      <a:lt2>
        <a:srgbClr val="EEECE1"/>
      </a:lt2>
      <a:accent1>
        <a:srgbClr val="003399"/>
      </a:accent1>
      <a:accent2>
        <a:srgbClr val="0066CC"/>
      </a:accent2>
      <a:accent3>
        <a:srgbClr val="009999"/>
      </a:accent3>
      <a:accent4>
        <a:srgbClr val="009933"/>
      </a:accent4>
      <a:accent5>
        <a:srgbClr val="99CC33"/>
      </a:accent5>
      <a:accent6>
        <a:srgbClr val="FF9900"/>
      </a:accent6>
      <a:hlink>
        <a:srgbClr val="CC333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REVISED_Titan Powerpoint Template</Template>
  <TotalTime>7988</TotalTime>
  <Words>750</Words>
  <Application>Microsoft Office PowerPoint</Application>
  <PresentationFormat>Προσαρμογή</PresentationFormat>
  <Paragraphs>105</Paragraphs>
  <Slides>11</Slides>
  <Notes>11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11</vt:i4>
      </vt:variant>
    </vt:vector>
  </HeadingPairs>
  <TitlesOfParts>
    <vt:vector size="19" baseType="lpstr">
      <vt:lpstr>Arial</vt:lpstr>
      <vt:lpstr>Calibri</vt:lpstr>
      <vt:lpstr>Segoe UI</vt:lpstr>
      <vt:lpstr>Segoe UI Light</vt:lpstr>
      <vt:lpstr>Symbol</vt:lpstr>
      <vt:lpstr>Wingdings</vt:lpstr>
      <vt:lpstr>REVISED_Titan Powerpoint Template</vt:lpstr>
      <vt:lpstr>Custom Design</vt:lpstr>
      <vt:lpstr>Διάλογος για τη Συνοχή των Πολιτικών  Βιώσιμης Ανάπτυξης  «Agenda 2030»: Ευκαιρία για ένα Καλύτερο Μέλλον</vt:lpstr>
      <vt:lpstr>Συμβούλιο ΣΕΒ για τη Βιώσιμη Ανάπτυξη</vt:lpstr>
      <vt:lpstr>  Γενικά Συμπεράσματα Συνεδρίου     02.03.2017</vt:lpstr>
      <vt:lpstr>  UN representative : BAU is NOT an option…</vt:lpstr>
      <vt:lpstr>SDG Index and Dashboard – OECD status today </vt:lpstr>
      <vt:lpstr>SDG Index and Dashboard – GR Report  </vt:lpstr>
      <vt:lpstr>SDG Index and Dashboard – GR Evaluation Data</vt:lpstr>
      <vt:lpstr> Το παράδειγμα του Στόχου 13</vt:lpstr>
      <vt:lpstr>   Ο κίνδυνος της διαρροής άνθρακα…</vt:lpstr>
      <vt:lpstr>Breaking the Silos…</vt:lpstr>
      <vt:lpstr>Ευχαριστώ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user</dc:creator>
  <cp:lastModifiedBy>KONSTANTINOS KONSTANTINOU</cp:lastModifiedBy>
  <cp:revision>491</cp:revision>
  <cp:lastPrinted>2017-02-21T14:26:04Z</cp:lastPrinted>
  <dcterms:created xsi:type="dcterms:W3CDTF">2015-11-24T09:38:58Z</dcterms:created>
  <dcterms:modified xsi:type="dcterms:W3CDTF">2017-03-07T07:39:35Z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1.1</vt:lpwstr>
  </property>
  <property fmtid="{D5CDD505-2E9C-101B-9397-08002B2CF9AE}" pid="3" name="Date">
    <vt:lpwstr>20 November 2015</vt:lpwstr>
  </property>
</Properties>
</file>