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15"/>
  </p:notesMasterIdLst>
  <p:sldIdLst>
    <p:sldId id="267" r:id="rId2"/>
    <p:sldId id="299" r:id="rId3"/>
    <p:sldId id="300" r:id="rId4"/>
    <p:sldId id="301" r:id="rId5"/>
    <p:sldId id="307" r:id="rId6"/>
    <p:sldId id="308" r:id="rId7"/>
    <p:sldId id="306" r:id="rId8"/>
    <p:sldId id="294" r:id="rId9"/>
    <p:sldId id="293" r:id="rId10"/>
    <p:sldId id="309" r:id="rId11"/>
    <p:sldId id="310" r:id="rId12"/>
    <p:sldId id="313" r:id="rId13"/>
    <p:sldId id="314" r:id="rId14"/>
  </p:sldIdLst>
  <p:sldSz cx="9144000" cy="6858000" type="screen4x3"/>
  <p:notesSz cx="7102475" cy="102346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nnis Kouris" initials="YK"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6B9D"/>
    <a:srgbClr val="1A2D4E"/>
    <a:srgbClr val="FDAB44"/>
    <a:srgbClr val="526079"/>
    <a:srgbClr val="FBAC48"/>
    <a:srgbClr val="DA7726"/>
    <a:srgbClr val="B0E5F7"/>
    <a:srgbClr val="C5ECF9"/>
    <a:srgbClr val="2F75A3"/>
    <a:srgbClr val="64CA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9" autoAdjust="0"/>
    <p:restoredTop sz="95051" autoAdjust="0"/>
  </p:normalViewPr>
  <p:slideViewPr>
    <p:cSldViewPr snapToGrid="0">
      <p:cViewPr varScale="1">
        <p:scale>
          <a:sx n="66" d="100"/>
          <a:sy n="66" d="100"/>
        </p:scale>
        <p:origin x="1360"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DB938E-74B4-4683-AC9E-C74384F506EF}" type="doc">
      <dgm:prSet loTypeId="urn:microsoft.com/office/officeart/2005/8/layout/hProcess7" loCatId="list" qsTypeId="urn:microsoft.com/office/officeart/2005/8/quickstyle/simple3" qsCatId="simple" csTypeId="urn:microsoft.com/office/officeart/2005/8/colors/accent0_2" csCatId="mainScheme" phldr="1"/>
      <dgm:spPr/>
      <dgm:t>
        <a:bodyPr/>
        <a:lstStyle/>
        <a:p>
          <a:endParaRPr lang="el-GR"/>
        </a:p>
      </dgm:t>
    </dgm:pt>
    <dgm:pt modelId="{B1C655C9-87ED-4012-9AAE-B4BEA2CE8769}">
      <dgm:prSet phldrT="[Text]"/>
      <dgm:spPr/>
      <dgm:t>
        <a:bodyPr/>
        <a:lstStyle/>
        <a:p>
          <a:r>
            <a:rPr lang="el-GR" dirty="0" smtClean="0">
              <a:solidFill>
                <a:srgbClr val="00B050"/>
              </a:solidFill>
              <a:effectLst>
                <a:outerShdw blurRad="38100" dist="38100" dir="2700000" algn="tl">
                  <a:srgbClr val="000000">
                    <a:alpha val="43137"/>
                  </a:srgbClr>
                </a:outerShdw>
              </a:effectLst>
            </a:rPr>
            <a:t>Περιβάλλον</a:t>
          </a:r>
          <a:endParaRPr lang="el-GR" dirty="0">
            <a:solidFill>
              <a:srgbClr val="00B050"/>
            </a:solidFill>
            <a:effectLst>
              <a:outerShdw blurRad="38100" dist="38100" dir="2700000" algn="tl">
                <a:srgbClr val="000000">
                  <a:alpha val="43137"/>
                </a:srgbClr>
              </a:outerShdw>
            </a:effectLst>
          </a:endParaRPr>
        </a:p>
      </dgm:t>
    </dgm:pt>
    <dgm:pt modelId="{2DC2E5EC-1EE1-445D-83AC-294AAA7D8873}" type="parTrans" cxnId="{C7F6CDFD-62C7-4B85-89BA-13F7AE157E4F}">
      <dgm:prSet/>
      <dgm:spPr/>
      <dgm:t>
        <a:bodyPr/>
        <a:lstStyle/>
        <a:p>
          <a:endParaRPr lang="el-GR"/>
        </a:p>
      </dgm:t>
    </dgm:pt>
    <dgm:pt modelId="{333472B8-AB17-444A-9F2F-D2FD46A69691}" type="sibTrans" cxnId="{C7F6CDFD-62C7-4B85-89BA-13F7AE157E4F}">
      <dgm:prSet/>
      <dgm:spPr/>
      <dgm:t>
        <a:bodyPr/>
        <a:lstStyle/>
        <a:p>
          <a:endParaRPr lang="el-GR"/>
        </a:p>
      </dgm:t>
    </dgm:pt>
    <dgm:pt modelId="{3770154D-769A-4B88-885B-C32C32B5B4E1}">
      <dgm:prSet phldrT="[Text]" custT="1"/>
      <dgm:spPr/>
      <dgm:t>
        <a:bodyPr/>
        <a:lstStyle/>
        <a:p>
          <a:pPr algn="l"/>
          <a:r>
            <a:rPr lang="el-GR" sz="1800" b="1" dirty="0" smtClean="0"/>
            <a:t>Επίδραση</a:t>
          </a:r>
        </a:p>
        <a:p>
          <a:pPr algn="l"/>
          <a:r>
            <a:rPr lang="el-GR" sz="1800" dirty="0" smtClean="0"/>
            <a:t>Υγεία και ασφάλεια </a:t>
          </a:r>
        </a:p>
        <a:p>
          <a:pPr algn="l"/>
          <a:r>
            <a:rPr lang="el-GR" sz="1800" dirty="0" smtClean="0"/>
            <a:t>Χρήση πρώτων υλών και ενέργειας</a:t>
          </a:r>
        </a:p>
        <a:p>
          <a:pPr algn="l"/>
          <a:r>
            <a:rPr lang="el-GR" sz="1800" dirty="0" smtClean="0"/>
            <a:t>Εκπομπές διοξειδίου </a:t>
          </a:r>
        </a:p>
        <a:p>
          <a:pPr algn="l"/>
          <a:r>
            <a:rPr lang="el-GR" sz="1800" dirty="0" smtClean="0"/>
            <a:t>Νερό και ατμοσφαιρική ρύπανση  </a:t>
          </a:r>
        </a:p>
        <a:p>
          <a:pPr algn="l"/>
          <a:endParaRPr lang="el-GR" sz="1800" dirty="0" smtClean="0"/>
        </a:p>
        <a:p>
          <a:pPr algn="l"/>
          <a:r>
            <a:rPr lang="el-GR" sz="1800" dirty="0" smtClean="0"/>
            <a:t> </a:t>
          </a:r>
        </a:p>
        <a:p>
          <a:pPr algn="l"/>
          <a:endParaRPr lang="el-GR" sz="1700" dirty="0"/>
        </a:p>
      </dgm:t>
    </dgm:pt>
    <dgm:pt modelId="{93C00765-D197-40E1-9F0A-DEB5E5069CA9}" type="parTrans" cxnId="{B0322BDB-6307-4074-A9DE-F6EE43602E17}">
      <dgm:prSet/>
      <dgm:spPr/>
      <dgm:t>
        <a:bodyPr/>
        <a:lstStyle/>
        <a:p>
          <a:endParaRPr lang="el-GR"/>
        </a:p>
      </dgm:t>
    </dgm:pt>
    <dgm:pt modelId="{9A86C48C-C17C-4917-878C-D63AE9FDAE2F}" type="sibTrans" cxnId="{B0322BDB-6307-4074-A9DE-F6EE43602E17}">
      <dgm:prSet/>
      <dgm:spPr/>
      <dgm:t>
        <a:bodyPr/>
        <a:lstStyle/>
        <a:p>
          <a:endParaRPr lang="el-GR"/>
        </a:p>
      </dgm:t>
    </dgm:pt>
    <dgm:pt modelId="{F657297E-61D3-4BA4-A153-EECBD3818DFE}">
      <dgm:prSet phldrT="[Text]"/>
      <dgm:spPr/>
      <dgm:t>
        <a:bodyPr/>
        <a:lstStyle/>
        <a:p>
          <a:r>
            <a:rPr lang="el-GR" dirty="0" smtClean="0">
              <a:solidFill>
                <a:schemeClr val="accent2"/>
              </a:solidFill>
              <a:effectLst>
                <a:outerShdw blurRad="38100" dist="38100" dir="2700000" algn="tl">
                  <a:srgbClr val="000000">
                    <a:alpha val="43137"/>
                  </a:srgbClr>
                </a:outerShdw>
              </a:effectLst>
            </a:rPr>
            <a:t>Εργαζόμενοι</a:t>
          </a:r>
          <a:endParaRPr lang="el-GR" dirty="0">
            <a:solidFill>
              <a:schemeClr val="accent2"/>
            </a:solidFill>
            <a:effectLst>
              <a:outerShdw blurRad="38100" dist="38100" dir="2700000" algn="tl">
                <a:srgbClr val="000000">
                  <a:alpha val="43137"/>
                </a:srgbClr>
              </a:outerShdw>
            </a:effectLst>
          </a:endParaRPr>
        </a:p>
      </dgm:t>
    </dgm:pt>
    <dgm:pt modelId="{EA57B338-EE98-438C-884B-06A851FFCD43}" type="parTrans" cxnId="{A8C6C3CF-E014-4BE8-B471-35DDB0E6A33E}">
      <dgm:prSet/>
      <dgm:spPr/>
      <dgm:t>
        <a:bodyPr/>
        <a:lstStyle/>
        <a:p>
          <a:endParaRPr lang="el-GR"/>
        </a:p>
      </dgm:t>
    </dgm:pt>
    <dgm:pt modelId="{3DCE98E0-825A-4AFF-9C40-9964A3459EE1}" type="sibTrans" cxnId="{A8C6C3CF-E014-4BE8-B471-35DDB0E6A33E}">
      <dgm:prSet/>
      <dgm:spPr/>
      <dgm:t>
        <a:bodyPr/>
        <a:lstStyle/>
        <a:p>
          <a:endParaRPr lang="el-GR"/>
        </a:p>
      </dgm:t>
    </dgm:pt>
    <dgm:pt modelId="{3E51EB8B-32F6-4547-ABF0-931A2D97F787}">
      <dgm:prSet phldrT="[Text]" custT="1"/>
      <dgm:spPr/>
      <dgm:t>
        <a:bodyPr/>
        <a:lstStyle/>
        <a:p>
          <a:r>
            <a:rPr lang="el-GR" sz="1800" b="1" dirty="0" smtClean="0"/>
            <a:t>Επίδραση</a:t>
          </a:r>
        </a:p>
        <a:p>
          <a:r>
            <a:rPr lang="el-GR" sz="2000" b="1" dirty="0" smtClean="0">
              <a:solidFill>
                <a:schemeClr val="accent2"/>
              </a:solidFill>
            </a:rPr>
            <a:t>Ίσες ευκαιρίες</a:t>
          </a:r>
        </a:p>
        <a:p>
          <a:r>
            <a:rPr lang="el-GR" sz="2000" b="0" dirty="0" smtClean="0"/>
            <a:t>Σεβασμός και προστασία εργασιακών δικαιωμάτων</a:t>
          </a:r>
        </a:p>
        <a:p>
          <a:r>
            <a:rPr lang="el-GR" sz="2000" b="0" dirty="0" smtClean="0"/>
            <a:t>Υγεία και ασφάλεια στην εργασία  </a:t>
          </a:r>
          <a:endParaRPr lang="el-GR" sz="2000" b="0" dirty="0"/>
        </a:p>
      </dgm:t>
    </dgm:pt>
    <dgm:pt modelId="{F763ED3E-6915-421D-8DA0-ECAB75CAE72F}" type="parTrans" cxnId="{0DE537CC-03CD-41CE-9794-D129A804E17F}">
      <dgm:prSet/>
      <dgm:spPr/>
      <dgm:t>
        <a:bodyPr/>
        <a:lstStyle/>
        <a:p>
          <a:endParaRPr lang="el-GR"/>
        </a:p>
      </dgm:t>
    </dgm:pt>
    <dgm:pt modelId="{C3988DD1-76A5-4B38-BABA-4E3A57D518D7}" type="sibTrans" cxnId="{0DE537CC-03CD-41CE-9794-D129A804E17F}">
      <dgm:prSet/>
      <dgm:spPr/>
      <dgm:t>
        <a:bodyPr/>
        <a:lstStyle/>
        <a:p>
          <a:endParaRPr lang="el-GR"/>
        </a:p>
      </dgm:t>
    </dgm:pt>
    <dgm:pt modelId="{6D778228-7A13-4463-BEB3-7705711E8D8E}">
      <dgm:prSet phldrT="[Text]"/>
      <dgm:spPr/>
      <dgm:t>
        <a:bodyPr/>
        <a:lstStyle/>
        <a:p>
          <a:r>
            <a:rPr lang="el-GR" b="1" dirty="0" smtClean="0">
              <a:solidFill>
                <a:srgbClr val="FFC000"/>
              </a:solidFill>
            </a:rPr>
            <a:t>Κοινωνία</a:t>
          </a:r>
          <a:endParaRPr lang="el-GR" b="1" dirty="0">
            <a:solidFill>
              <a:srgbClr val="FFC000"/>
            </a:solidFill>
          </a:endParaRPr>
        </a:p>
      </dgm:t>
    </dgm:pt>
    <dgm:pt modelId="{A10F155D-6BA3-4926-B833-CD6CABDB62EE}" type="parTrans" cxnId="{E09733E9-87ED-483D-8084-DFF31B948B4B}">
      <dgm:prSet/>
      <dgm:spPr/>
      <dgm:t>
        <a:bodyPr/>
        <a:lstStyle/>
        <a:p>
          <a:endParaRPr lang="el-GR"/>
        </a:p>
      </dgm:t>
    </dgm:pt>
    <dgm:pt modelId="{C7EEEF20-43B4-4619-80D1-6FAB3E0D5218}" type="sibTrans" cxnId="{E09733E9-87ED-483D-8084-DFF31B948B4B}">
      <dgm:prSet/>
      <dgm:spPr/>
      <dgm:t>
        <a:bodyPr/>
        <a:lstStyle/>
        <a:p>
          <a:endParaRPr lang="el-GR"/>
        </a:p>
      </dgm:t>
    </dgm:pt>
    <dgm:pt modelId="{CD83BD73-24D3-4B32-8EC1-A43C3D1D719E}">
      <dgm:prSet phldrT="[Text]" custT="1"/>
      <dgm:spPr/>
      <dgm:t>
        <a:bodyPr/>
        <a:lstStyle/>
        <a:p>
          <a:r>
            <a:rPr lang="el-GR" sz="1800" b="1" dirty="0" smtClean="0"/>
            <a:t>Επίδραση</a:t>
          </a:r>
        </a:p>
        <a:p>
          <a:r>
            <a:rPr lang="el-GR" sz="2000" b="0" dirty="0" smtClean="0"/>
            <a:t>Διάλογος και συνεργασία</a:t>
          </a:r>
        </a:p>
        <a:p>
          <a:r>
            <a:rPr lang="el-GR" sz="2000" b="0" dirty="0" smtClean="0"/>
            <a:t>Συμμετοχή στην τοπική ανάπτυξη και προοπτική</a:t>
          </a:r>
        </a:p>
        <a:p>
          <a:r>
            <a:rPr lang="el-GR" sz="2000" b="0" dirty="0" smtClean="0">
              <a:solidFill>
                <a:schemeClr val="accent5"/>
              </a:solidFill>
            </a:rPr>
            <a:t>Συνεργασία με επιχειρήσεις (εφοδιαστική αλυσίδα)</a:t>
          </a:r>
        </a:p>
        <a:p>
          <a:r>
            <a:rPr lang="el-GR" sz="2000" b="0" dirty="0" smtClean="0">
              <a:solidFill>
                <a:schemeClr val="accent5"/>
              </a:solidFill>
              <a:effectLst>
                <a:outerShdw blurRad="38100" dist="38100" dir="2700000" algn="tl">
                  <a:srgbClr val="000000">
                    <a:alpha val="43137"/>
                  </a:srgbClr>
                </a:outerShdw>
              </a:effectLst>
            </a:rPr>
            <a:t>Διαφθορά</a:t>
          </a:r>
        </a:p>
        <a:p>
          <a:r>
            <a:rPr lang="el-GR" sz="1800" b="0" dirty="0" smtClean="0"/>
            <a:t> </a:t>
          </a:r>
          <a:endParaRPr lang="el-GR" sz="1800" b="0" dirty="0"/>
        </a:p>
      </dgm:t>
    </dgm:pt>
    <dgm:pt modelId="{2B00EEAC-8BA9-4E86-AE66-C8C2CBB20388}" type="parTrans" cxnId="{E1DFB66D-BE1E-4A1D-A098-398B68823CFE}">
      <dgm:prSet/>
      <dgm:spPr/>
      <dgm:t>
        <a:bodyPr/>
        <a:lstStyle/>
        <a:p>
          <a:endParaRPr lang="el-GR"/>
        </a:p>
      </dgm:t>
    </dgm:pt>
    <dgm:pt modelId="{0BE22557-3B0E-4AC8-8DFF-4907B8BC22C9}" type="sibTrans" cxnId="{E1DFB66D-BE1E-4A1D-A098-398B68823CFE}">
      <dgm:prSet/>
      <dgm:spPr/>
      <dgm:t>
        <a:bodyPr/>
        <a:lstStyle/>
        <a:p>
          <a:endParaRPr lang="el-GR"/>
        </a:p>
      </dgm:t>
    </dgm:pt>
    <dgm:pt modelId="{78E96DB0-67F0-48CD-9142-4F41678E02CD}" type="pres">
      <dgm:prSet presAssocID="{56DB938E-74B4-4683-AC9E-C74384F506EF}" presName="Name0" presStyleCnt="0">
        <dgm:presLayoutVars>
          <dgm:dir/>
          <dgm:animLvl val="lvl"/>
          <dgm:resizeHandles val="exact"/>
        </dgm:presLayoutVars>
      </dgm:prSet>
      <dgm:spPr/>
      <dgm:t>
        <a:bodyPr/>
        <a:lstStyle/>
        <a:p>
          <a:endParaRPr lang="el-GR"/>
        </a:p>
      </dgm:t>
    </dgm:pt>
    <dgm:pt modelId="{8DD9D3ED-8384-4875-8334-51DB41C11F53}" type="pres">
      <dgm:prSet presAssocID="{B1C655C9-87ED-4012-9AAE-B4BEA2CE8769}" presName="compositeNode" presStyleCnt="0">
        <dgm:presLayoutVars>
          <dgm:bulletEnabled val="1"/>
        </dgm:presLayoutVars>
      </dgm:prSet>
      <dgm:spPr/>
    </dgm:pt>
    <dgm:pt modelId="{A0D814D0-8DF7-4BAB-9CEB-DA965DE825E9}" type="pres">
      <dgm:prSet presAssocID="{B1C655C9-87ED-4012-9AAE-B4BEA2CE8769}" presName="bgRect" presStyleLbl="node1" presStyleIdx="0" presStyleCnt="3"/>
      <dgm:spPr/>
      <dgm:t>
        <a:bodyPr/>
        <a:lstStyle/>
        <a:p>
          <a:endParaRPr lang="el-GR"/>
        </a:p>
      </dgm:t>
    </dgm:pt>
    <dgm:pt modelId="{FF957B59-B58D-4D2C-BAAD-F0E46CC3F6D4}" type="pres">
      <dgm:prSet presAssocID="{B1C655C9-87ED-4012-9AAE-B4BEA2CE8769}" presName="parentNode" presStyleLbl="node1" presStyleIdx="0" presStyleCnt="3">
        <dgm:presLayoutVars>
          <dgm:chMax val="0"/>
          <dgm:bulletEnabled val="1"/>
        </dgm:presLayoutVars>
      </dgm:prSet>
      <dgm:spPr/>
      <dgm:t>
        <a:bodyPr/>
        <a:lstStyle/>
        <a:p>
          <a:endParaRPr lang="el-GR"/>
        </a:p>
      </dgm:t>
    </dgm:pt>
    <dgm:pt modelId="{CC21FB9F-5EA8-469A-956D-DA2A1BEB8C54}" type="pres">
      <dgm:prSet presAssocID="{B1C655C9-87ED-4012-9AAE-B4BEA2CE8769}" presName="childNode" presStyleLbl="node1" presStyleIdx="0" presStyleCnt="3">
        <dgm:presLayoutVars>
          <dgm:bulletEnabled val="1"/>
        </dgm:presLayoutVars>
      </dgm:prSet>
      <dgm:spPr/>
      <dgm:t>
        <a:bodyPr/>
        <a:lstStyle/>
        <a:p>
          <a:endParaRPr lang="el-GR"/>
        </a:p>
      </dgm:t>
    </dgm:pt>
    <dgm:pt modelId="{D622F6B8-C98C-4E9B-98FD-DA988A64FFAC}" type="pres">
      <dgm:prSet presAssocID="{333472B8-AB17-444A-9F2F-D2FD46A69691}" presName="hSp" presStyleCnt="0"/>
      <dgm:spPr/>
    </dgm:pt>
    <dgm:pt modelId="{FE1293FA-5B5F-47A7-802D-6D835025A237}" type="pres">
      <dgm:prSet presAssocID="{333472B8-AB17-444A-9F2F-D2FD46A69691}" presName="vProcSp" presStyleCnt="0"/>
      <dgm:spPr/>
    </dgm:pt>
    <dgm:pt modelId="{85245AB5-47A1-469D-BD31-E5A53141CDF8}" type="pres">
      <dgm:prSet presAssocID="{333472B8-AB17-444A-9F2F-D2FD46A69691}" presName="vSp1" presStyleCnt="0"/>
      <dgm:spPr/>
    </dgm:pt>
    <dgm:pt modelId="{DC957A84-75AA-48E5-AD21-FE595E3293B8}" type="pres">
      <dgm:prSet presAssocID="{333472B8-AB17-444A-9F2F-D2FD46A69691}" presName="simulatedConn" presStyleLbl="solidFgAcc1" presStyleIdx="0" presStyleCnt="2"/>
      <dgm:spPr/>
    </dgm:pt>
    <dgm:pt modelId="{BCA18CE5-46AF-4372-A923-8B0944E39916}" type="pres">
      <dgm:prSet presAssocID="{333472B8-AB17-444A-9F2F-D2FD46A69691}" presName="vSp2" presStyleCnt="0"/>
      <dgm:spPr/>
    </dgm:pt>
    <dgm:pt modelId="{7F0188D8-944D-4406-BA08-6A6946C2A14E}" type="pres">
      <dgm:prSet presAssocID="{333472B8-AB17-444A-9F2F-D2FD46A69691}" presName="sibTrans" presStyleCnt="0"/>
      <dgm:spPr/>
    </dgm:pt>
    <dgm:pt modelId="{8AADEB5F-74D7-4C89-BDC3-381C6A189338}" type="pres">
      <dgm:prSet presAssocID="{F657297E-61D3-4BA4-A153-EECBD3818DFE}" presName="compositeNode" presStyleCnt="0">
        <dgm:presLayoutVars>
          <dgm:bulletEnabled val="1"/>
        </dgm:presLayoutVars>
      </dgm:prSet>
      <dgm:spPr/>
    </dgm:pt>
    <dgm:pt modelId="{29CDE971-9E7A-4683-B6D9-587800DEB970}" type="pres">
      <dgm:prSet presAssocID="{F657297E-61D3-4BA4-A153-EECBD3818DFE}" presName="bgRect" presStyleLbl="node1" presStyleIdx="1" presStyleCnt="3" custLinFactNeighborX="1669" custLinFactNeighborY="963"/>
      <dgm:spPr/>
      <dgm:t>
        <a:bodyPr/>
        <a:lstStyle/>
        <a:p>
          <a:endParaRPr lang="el-GR"/>
        </a:p>
      </dgm:t>
    </dgm:pt>
    <dgm:pt modelId="{748280E8-57DF-4A7A-9BB4-B93696A7DD68}" type="pres">
      <dgm:prSet presAssocID="{F657297E-61D3-4BA4-A153-EECBD3818DFE}" presName="parentNode" presStyleLbl="node1" presStyleIdx="1" presStyleCnt="3">
        <dgm:presLayoutVars>
          <dgm:chMax val="0"/>
          <dgm:bulletEnabled val="1"/>
        </dgm:presLayoutVars>
      </dgm:prSet>
      <dgm:spPr/>
      <dgm:t>
        <a:bodyPr/>
        <a:lstStyle/>
        <a:p>
          <a:endParaRPr lang="el-GR"/>
        </a:p>
      </dgm:t>
    </dgm:pt>
    <dgm:pt modelId="{81184A54-D43F-4738-9C1A-95A98E758815}" type="pres">
      <dgm:prSet presAssocID="{F657297E-61D3-4BA4-A153-EECBD3818DFE}" presName="childNode" presStyleLbl="node1" presStyleIdx="1" presStyleCnt="3">
        <dgm:presLayoutVars>
          <dgm:bulletEnabled val="1"/>
        </dgm:presLayoutVars>
      </dgm:prSet>
      <dgm:spPr/>
      <dgm:t>
        <a:bodyPr/>
        <a:lstStyle/>
        <a:p>
          <a:endParaRPr lang="el-GR"/>
        </a:p>
      </dgm:t>
    </dgm:pt>
    <dgm:pt modelId="{10191FD4-6F4D-43DF-9419-74921D3CC50B}" type="pres">
      <dgm:prSet presAssocID="{3DCE98E0-825A-4AFF-9C40-9964A3459EE1}" presName="hSp" presStyleCnt="0"/>
      <dgm:spPr/>
    </dgm:pt>
    <dgm:pt modelId="{6BCDB011-40BC-41F1-B80B-7F1D603AA593}" type="pres">
      <dgm:prSet presAssocID="{3DCE98E0-825A-4AFF-9C40-9964A3459EE1}" presName="vProcSp" presStyleCnt="0"/>
      <dgm:spPr/>
    </dgm:pt>
    <dgm:pt modelId="{1E894BA6-F324-41D5-A5D5-CF07B2131DBB}" type="pres">
      <dgm:prSet presAssocID="{3DCE98E0-825A-4AFF-9C40-9964A3459EE1}" presName="vSp1" presStyleCnt="0"/>
      <dgm:spPr/>
    </dgm:pt>
    <dgm:pt modelId="{A57706DE-9238-4DBF-9F23-60DF8F91CEAF}" type="pres">
      <dgm:prSet presAssocID="{3DCE98E0-825A-4AFF-9C40-9964A3459EE1}" presName="simulatedConn" presStyleLbl="solidFgAcc1" presStyleIdx="1" presStyleCnt="2"/>
      <dgm:spPr/>
    </dgm:pt>
    <dgm:pt modelId="{EC093221-DEE1-4312-AD94-5FDBC6A7134C}" type="pres">
      <dgm:prSet presAssocID="{3DCE98E0-825A-4AFF-9C40-9964A3459EE1}" presName="vSp2" presStyleCnt="0"/>
      <dgm:spPr/>
    </dgm:pt>
    <dgm:pt modelId="{8ADA852A-AFC1-4418-BDEF-B11B874684C3}" type="pres">
      <dgm:prSet presAssocID="{3DCE98E0-825A-4AFF-9C40-9964A3459EE1}" presName="sibTrans" presStyleCnt="0"/>
      <dgm:spPr/>
    </dgm:pt>
    <dgm:pt modelId="{52D5AA98-8A6E-4684-B404-CA6A418C0894}" type="pres">
      <dgm:prSet presAssocID="{6D778228-7A13-4463-BEB3-7705711E8D8E}" presName="compositeNode" presStyleCnt="0">
        <dgm:presLayoutVars>
          <dgm:bulletEnabled val="1"/>
        </dgm:presLayoutVars>
      </dgm:prSet>
      <dgm:spPr/>
    </dgm:pt>
    <dgm:pt modelId="{E660A8A5-90BE-43D1-95AB-B0402C3EEBE2}" type="pres">
      <dgm:prSet presAssocID="{6D778228-7A13-4463-BEB3-7705711E8D8E}" presName="bgRect" presStyleLbl="node1" presStyleIdx="2" presStyleCnt="3" custScaleY="120689" custLinFactNeighborX="-1561" custLinFactNeighborY="-898"/>
      <dgm:spPr/>
      <dgm:t>
        <a:bodyPr/>
        <a:lstStyle/>
        <a:p>
          <a:endParaRPr lang="el-GR"/>
        </a:p>
      </dgm:t>
    </dgm:pt>
    <dgm:pt modelId="{78F83BA0-E900-4EE9-BD56-BAB5A3E5C5AB}" type="pres">
      <dgm:prSet presAssocID="{6D778228-7A13-4463-BEB3-7705711E8D8E}" presName="parentNode" presStyleLbl="node1" presStyleIdx="2" presStyleCnt="3">
        <dgm:presLayoutVars>
          <dgm:chMax val="0"/>
          <dgm:bulletEnabled val="1"/>
        </dgm:presLayoutVars>
      </dgm:prSet>
      <dgm:spPr/>
      <dgm:t>
        <a:bodyPr/>
        <a:lstStyle/>
        <a:p>
          <a:endParaRPr lang="el-GR"/>
        </a:p>
      </dgm:t>
    </dgm:pt>
    <dgm:pt modelId="{058E9FF9-517D-4E54-A8BA-73B59033E9EC}" type="pres">
      <dgm:prSet presAssocID="{6D778228-7A13-4463-BEB3-7705711E8D8E}" presName="childNode" presStyleLbl="node1" presStyleIdx="2" presStyleCnt="3">
        <dgm:presLayoutVars>
          <dgm:bulletEnabled val="1"/>
        </dgm:presLayoutVars>
      </dgm:prSet>
      <dgm:spPr/>
      <dgm:t>
        <a:bodyPr/>
        <a:lstStyle/>
        <a:p>
          <a:endParaRPr lang="el-GR"/>
        </a:p>
      </dgm:t>
    </dgm:pt>
  </dgm:ptLst>
  <dgm:cxnLst>
    <dgm:cxn modelId="{B0322BDB-6307-4074-A9DE-F6EE43602E17}" srcId="{B1C655C9-87ED-4012-9AAE-B4BEA2CE8769}" destId="{3770154D-769A-4B88-885B-C32C32B5B4E1}" srcOrd="0" destOrd="0" parTransId="{93C00765-D197-40E1-9F0A-DEB5E5069CA9}" sibTransId="{9A86C48C-C17C-4917-878C-D63AE9FDAE2F}"/>
    <dgm:cxn modelId="{0DE537CC-03CD-41CE-9794-D129A804E17F}" srcId="{F657297E-61D3-4BA4-A153-EECBD3818DFE}" destId="{3E51EB8B-32F6-4547-ABF0-931A2D97F787}" srcOrd="0" destOrd="0" parTransId="{F763ED3E-6915-421D-8DA0-ECAB75CAE72F}" sibTransId="{C3988DD1-76A5-4B38-BABA-4E3A57D518D7}"/>
    <dgm:cxn modelId="{C7F6CDFD-62C7-4B85-89BA-13F7AE157E4F}" srcId="{56DB938E-74B4-4683-AC9E-C74384F506EF}" destId="{B1C655C9-87ED-4012-9AAE-B4BEA2CE8769}" srcOrd="0" destOrd="0" parTransId="{2DC2E5EC-1EE1-445D-83AC-294AAA7D8873}" sibTransId="{333472B8-AB17-444A-9F2F-D2FD46A69691}"/>
    <dgm:cxn modelId="{153721A1-D109-482F-BC6C-9F9432CCE6B9}" type="presOf" srcId="{3E51EB8B-32F6-4547-ABF0-931A2D97F787}" destId="{81184A54-D43F-4738-9C1A-95A98E758815}" srcOrd="0" destOrd="0" presId="urn:microsoft.com/office/officeart/2005/8/layout/hProcess7"/>
    <dgm:cxn modelId="{E09733E9-87ED-483D-8084-DFF31B948B4B}" srcId="{56DB938E-74B4-4683-AC9E-C74384F506EF}" destId="{6D778228-7A13-4463-BEB3-7705711E8D8E}" srcOrd="2" destOrd="0" parTransId="{A10F155D-6BA3-4926-B833-CD6CABDB62EE}" sibTransId="{C7EEEF20-43B4-4619-80D1-6FAB3E0D5218}"/>
    <dgm:cxn modelId="{048785D3-6B14-4529-8C18-C753F9B13520}" type="presOf" srcId="{B1C655C9-87ED-4012-9AAE-B4BEA2CE8769}" destId="{A0D814D0-8DF7-4BAB-9CEB-DA965DE825E9}" srcOrd="0" destOrd="0" presId="urn:microsoft.com/office/officeart/2005/8/layout/hProcess7"/>
    <dgm:cxn modelId="{F7ABCAAD-97D7-45AB-8CE7-5464A96D114E}" type="presOf" srcId="{6D778228-7A13-4463-BEB3-7705711E8D8E}" destId="{E660A8A5-90BE-43D1-95AB-B0402C3EEBE2}" srcOrd="0" destOrd="0" presId="urn:microsoft.com/office/officeart/2005/8/layout/hProcess7"/>
    <dgm:cxn modelId="{74CD37C9-FAFD-4537-9CBA-12A06562C67C}" type="presOf" srcId="{56DB938E-74B4-4683-AC9E-C74384F506EF}" destId="{78E96DB0-67F0-48CD-9142-4F41678E02CD}" srcOrd="0" destOrd="0" presId="urn:microsoft.com/office/officeart/2005/8/layout/hProcess7"/>
    <dgm:cxn modelId="{4EE5D9D4-5663-4EA5-9984-36BE09607C4D}" type="presOf" srcId="{F657297E-61D3-4BA4-A153-EECBD3818DFE}" destId="{748280E8-57DF-4A7A-9BB4-B93696A7DD68}" srcOrd="1" destOrd="0" presId="urn:microsoft.com/office/officeart/2005/8/layout/hProcess7"/>
    <dgm:cxn modelId="{023062DC-89D5-491D-AA11-54773318E0A8}" type="presOf" srcId="{CD83BD73-24D3-4B32-8EC1-A43C3D1D719E}" destId="{058E9FF9-517D-4E54-A8BA-73B59033E9EC}" srcOrd="0" destOrd="0" presId="urn:microsoft.com/office/officeart/2005/8/layout/hProcess7"/>
    <dgm:cxn modelId="{8D7F3E55-2273-4707-BD91-E4899A6FCD1C}" type="presOf" srcId="{F657297E-61D3-4BA4-A153-EECBD3818DFE}" destId="{29CDE971-9E7A-4683-B6D9-587800DEB970}" srcOrd="0" destOrd="0" presId="urn:microsoft.com/office/officeart/2005/8/layout/hProcess7"/>
    <dgm:cxn modelId="{AF51A6F1-AF83-4C74-97CD-6A6C49F3401D}" type="presOf" srcId="{B1C655C9-87ED-4012-9AAE-B4BEA2CE8769}" destId="{FF957B59-B58D-4D2C-BAAD-F0E46CC3F6D4}" srcOrd="1" destOrd="0" presId="urn:microsoft.com/office/officeart/2005/8/layout/hProcess7"/>
    <dgm:cxn modelId="{AECD2B89-7D03-453E-A04A-EBD0D452E18C}" type="presOf" srcId="{3770154D-769A-4B88-885B-C32C32B5B4E1}" destId="{CC21FB9F-5EA8-469A-956D-DA2A1BEB8C54}" srcOrd="0" destOrd="0" presId="urn:microsoft.com/office/officeart/2005/8/layout/hProcess7"/>
    <dgm:cxn modelId="{A8C6C3CF-E014-4BE8-B471-35DDB0E6A33E}" srcId="{56DB938E-74B4-4683-AC9E-C74384F506EF}" destId="{F657297E-61D3-4BA4-A153-EECBD3818DFE}" srcOrd="1" destOrd="0" parTransId="{EA57B338-EE98-438C-884B-06A851FFCD43}" sibTransId="{3DCE98E0-825A-4AFF-9C40-9964A3459EE1}"/>
    <dgm:cxn modelId="{75E87772-326E-48A2-A2D4-742B5F13EACC}" type="presOf" srcId="{6D778228-7A13-4463-BEB3-7705711E8D8E}" destId="{78F83BA0-E900-4EE9-BD56-BAB5A3E5C5AB}" srcOrd="1" destOrd="0" presId="urn:microsoft.com/office/officeart/2005/8/layout/hProcess7"/>
    <dgm:cxn modelId="{E1DFB66D-BE1E-4A1D-A098-398B68823CFE}" srcId="{6D778228-7A13-4463-BEB3-7705711E8D8E}" destId="{CD83BD73-24D3-4B32-8EC1-A43C3D1D719E}" srcOrd="0" destOrd="0" parTransId="{2B00EEAC-8BA9-4E86-AE66-C8C2CBB20388}" sibTransId="{0BE22557-3B0E-4AC8-8DFF-4907B8BC22C9}"/>
    <dgm:cxn modelId="{9C958E80-1D7E-4218-86E3-192F485AE3BD}" type="presParOf" srcId="{78E96DB0-67F0-48CD-9142-4F41678E02CD}" destId="{8DD9D3ED-8384-4875-8334-51DB41C11F53}" srcOrd="0" destOrd="0" presId="urn:microsoft.com/office/officeart/2005/8/layout/hProcess7"/>
    <dgm:cxn modelId="{953D11D3-41DD-428C-AC52-18C6C7A204D1}" type="presParOf" srcId="{8DD9D3ED-8384-4875-8334-51DB41C11F53}" destId="{A0D814D0-8DF7-4BAB-9CEB-DA965DE825E9}" srcOrd="0" destOrd="0" presId="urn:microsoft.com/office/officeart/2005/8/layout/hProcess7"/>
    <dgm:cxn modelId="{FF8FAC8A-CCB2-4F2E-88B8-32C8DA2CABEC}" type="presParOf" srcId="{8DD9D3ED-8384-4875-8334-51DB41C11F53}" destId="{FF957B59-B58D-4D2C-BAAD-F0E46CC3F6D4}" srcOrd="1" destOrd="0" presId="urn:microsoft.com/office/officeart/2005/8/layout/hProcess7"/>
    <dgm:cxn modelId="{8123DA90-2C21-4526-BED7-DB987B8B5152}" type="presParOf" srcId="{8DD9D3ED-8384-4875-8334-51DB41C11F53}" destId="{CC21FB9F-5EA8-469A-956D-DA2A1BEB8C54}" srcOrd="2" destOrd="0" presId="urn:microsoft.com/office/officeart/2005/8/layout/hProcess7"/>
    <dgm:cxn modelId="{9A141177-5811-42B2-815B-416A0C5A7054}" type="presParOf" srcId="{78E96DB0-67F0-48CD-9142-4F41678E02CD}" destId="{D622F6B8-C98C-4E9B-98FD-DA988A64FFAC}" srcOrd="1" destOrd="0" presId="urn:microsoft.com/office/officeart/2005/8/layout/hProcess7"/>
    <dgm:cxn modelId="{641EB2BD-1EC2-49BF-A1C6-CF9EB5CC5721}" type="presParOf" srcId="{78E96DB0-67F0-48CD-9142-4F41678E02CD}" destId="{FE1293FA-5B5F-47A7-802D-6D835025A237}" srcOrd="2" destOrd="0" presId="urn:microsoft.com/office/officeart/2005/8/layout/hProcess7"/>
    <dgm:cxn modelId="{7F774545-9A30-481E-BF9E-D7D162197828}" type="presParOf" srcId="{FE1293FA-5B5F-47A7-802D-6D835025A237}" destId="{85245AB5-47A1-469D-BD31-E5A53141CDF8}" srcOrd="0" destOrd="0" presId="urn:microsoft.com/office/officeart/2005/8/layout/hProcess7"/>
    <dgm:cxn modelId="{51F7D1F1-A80A-4292-948C-1116AF513617}" type="presParOf" srcId="{FE1293FA-5B5F-47A7-802D-6D835025A237}" destId="{DC957A84-75AA-48E5-AD21-FE595E3293B8}" srcOrd="1" destOrd="0" presId="urn:microsoft.com/office/officeart/2005/8/layout/hProcess7"/>
    <dgm:cxn modelId="{4E899731-273A-4016-AB42-332D18D8ACFE}" type="presParOf" srcId="{FE1293FA-5B5F-47A7-802D-6D835025A237}" destId="{BCA18CE5-46AF-4372-A923-8B0944E39916}" srcOrd="2" destOrd="0" presId="urn:microsoft.com/office/officeart/2005/8/layout/hProcess7"/>
    <dgm:cxn modelId="{86D5D13B-E61F-49DB-8233-1C55CAC274DD}" type="presParOf" srcId="{78E96DB0-67F0-48CD-9142-4F41678E02CD}" destId="{7F0188D8-944D-4406-BA08-6A6946C2A14E}" srcOrd="3" destOrd="0" presId="urn:microsoft.com/office/officeart/2005/8/layout/hProcess7"/>
    <dgm:cxn modelId="{B0B3291E-0AA6-4EE0-A6DF-5DF57391A59E}" type="presParOf" srcId="{78E96DB0-67F0-48CD-9142-4F41678E02CD}" destId="{8AADEB5F-74D7-4C89-BDC3-381C6A189338}" srcOrd="4" destOrd="0" presId="urn:microsoft.com/office/officeart/2005/8/layout/hProcess7"/>
    <dgm:cxn modelId="{2409AADC-D551-45B9-A266-2148D24A84DA}" type="presParOf" srcId="{8AADEB5F-74D7-4C89-BDC3-381C6A189338}" destId="{29CDE971-9E7A-4683-B6D9-587800DEB970}" srcOrd="0" destOrd="0" presId="urn:microsoft.com/office/officeart/2005/8/layout/hProcess7"/>
    <dgm:cxn modelId="{A1C19A7F-6BF9-4684-BA5E-F14D06BCBCF3}" type="presParOf" srcId="{8AADEB5F-74D7-4C89-BDC3-381C6A189338}" destId="{748280E8-57DF-4A7A-9BB4-B93696A7DD68}" srcOrd="1" destOrd="0" presId="urn:microsoft.com/office/officeart/2005/8/layout/hProcess7"/>
    <dgm:cxn modelId="{1A7C2A3C-11D0-4811-8A2C-D97A973E9205}" type="presParOf" srcId="{8AADEB5F-74D7-4C89-BDC3-381C6A189338}" destId="{81184A54-D43F-4738-9C1A-95A98E758815}" srcOrd="2" destOrd="0" presId="urn:microsoft.com/office/officeart/2005/8/layout/hProcess7"/>
    <dgm:cxn modelId="{4C7B994D-4AB6-49ED-BCCB-76E806010D12}" type="presParOf" srcId="{78E96DB0-67F0-48CD-9142-4F41678E02CD}" destId="{10191FD4-6F4D-43DF-9419-74921D3CC50B}" srcOrd="5" destOrd="0" presId="urn:microsoft.com/office/officeart/2005/8/layout/hProcess7"/>
    <dgm:cxn modelId="{983B86B8-1766-4DFF-B14C-4B7FB91DA0A1}" type="presParOf" srcId="{78E96DB0-67F0-48CD-9142-4F41678E02CD}" destId="{6BCDB011-40BC-41F1-B80B-7F1D603AA593}" srcOrd="6" destOrd="0" presId="urn:microsoft.com/office/officeart/2005/8/layout/hProcess7"/>
    <dgm:cxn modelId="{6701A201-395A-4A5F-8783-E4066F752262}" type="presParOf" srcId="{6BCDB011-40BC-41F1-B80B-7F1D603AA593}" destId="{1E894BA6-F324-41D5-A5D5-CF07B2131DBB}" srcOrd="0" destOrd="0" presId="urn:microsoft.com/office/officeart/2005/8/layout/hProcess7"/>
    <dgm:cxn modelId="{8423A500-F56D-4E45-B0D2-6619E01E162F}" type="presParOf" srcId="{6BCDB011-40BC-41F1-B80B-7F1D603AA593}" destId="{A57706DE-9238-4DBF-9F23-60DF8F91CEAF}" srcOrd="1" destOrd="0" presId="urn:microsoft.com/office/officeart/2005/8/layout/hProcess7"/>
    <dgm:cxn modelId="{A40533CE-C91D-4E12-A998-5B0DDAB8FB46}" type="presParOf" srcId="{6BCDB011-40BC-41F1-B80B-7F1D603AA593}" destId="{EC093221-DEE1-4312-AD94-5FDBC6A7134C}" srcOrd="2" destOrd="0" presId="urn:microsoft.com/office/officeart/2005/8/layout/hProcess7"/>
    <dgm:cxn modelId="{36DAA705-B2ED-4C06-91F8-33234E41360B}" type="presParOf" srcId="{78E96DB0-67F0-48CD-9142-4F41678E02CD}" destId="{8ADA852A-AFC1-4418-BDEF-B11B874684C3}" srcOrd="7" destOrd="0" presId="urn:microsoft.com/office/officeart/2005/8/layout/hProcess7"/>
    <dgm:cxn modelId="{F4E1966F-70CB-4341-BBFC-A20820A9F301}" type="presParOf" srcId="{78E96DB0-67F0-48CD-9142-4F41678E02CD}" destId="{52D5AA98-8A6E-4684-B404-CA6A418C0894}" srcOrd="8" destOrd="0" presId="urn:microsoft.com/office/officeart/2005/8/layout/hProcess7"/>
    <dgm:cxn modelId="{B6F1875B-BFDE-4E37-8E44-EC04B0AD7875}" type="presParOf" srcId="{52D5AA98-8A6E-4684-B404-CA6A418C0894}" destId="{E660A8A5-90BE-43D1-95AB-B0402C3EEBE2}" srcOrd="0" destOrd="0" presId="urn:microsoft.com/office/officeart/2005/8/layout/hProcess7"/>
    <dgm:cxn modelId="{C718348A-4D49-47A5-9C29-C0582AA570FB}" type="presParOf" srcId="{52D5AA98-8A6E-4684-B404-CA6A418C0894}" destId="{78F83BA0-E900-4EE9-BD56-BAB5A3E5C5AB}" srcOrd="1" destOrd="0" presId="urn:microsoft.com/office/officeart/2005/8/layout/hProcess7"/>
    <dgm:cxn modelId="{DB1A718E-0466-418F-A080-93D5DA9EEE7A}" type="presParOf" srcId="{52D5AA98-8A6E-4684-B404-CA6A418C0894}" destId="{058E9FF9-517D-4E54-A8BA-73B59033E9EC}"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4022725" y="0"/>
            <a:ext cx="3078163" cy="512763"/>
          </a:xfrm>
          <a:prstGeom prst="rect">
            <a:avLst/>
          </a:prstGeom>
        </p:spPr>
        <p:txBody>
          <a:bodyPr vert="horz" lIns="91440" tIns="45720" rIns="91440" bIns="45720" rtlCol="0"/>
          <a:lstStyle>
            <a:lvl1pPr algn="r">
              <a:defRPr sz="1200"/>
            </a:lvl1pPr>
          </a:lstStyle>
          <a:p>
            <a:fld id="{CBF67B08-3066-4181-B268-038048A7B3B6}" type="datetimeFigureOut">
              <a:rPr lang="el-GR" smtClean="0"/>
              <a:t>7/3/2017</a:t>
            </a:fld>
            <a:endParaRPr lang="el-GR"/>
          </a:p>
        </p:txBody>
      </p:sp>
      <p:sp>
        <p:nvSpPr>
          <p:cNvPr id="4" name="Θέση εικόνας διαφάνειας 3"/>
          <p:cNvSpPr>
            <a:spLocks noGrp="1" noRot="1" noChangeAspect="1"/>
          </p:cNvSpPr>
          <p:nvPr>
            <p:ph type="sldImg" idx="2"/>
          </p:nvPr>
        </p:nvSpPr>
        <p:spPr>
          <a:xfrm>
            <a:off x="1247775" y="1279525"/>
            <a:ext cx="4606925" cy="34544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709613" y="4926013"/>
            <a:ext cx="5683250" cy="4029075"/>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4022725" y="9721850"/>
            <a:ext cx="3078163" cy="512763"/>
          </a:xfrm>
          <a:prstGeom prst="rect">
            <a:avLst/>
          </a:prstGeom>
        </p:spPr>
        <p:txBody>
          <a:bodyPr vert="horz" lIns="91440" tIns="45720" rIns="91440" bIns="45720" rtlCol="0" anchor="b"/>
          <a:lstStyle>
            <a:lvl1pPr algn="r">
              <a:defRPr sz="1200"/>
            </a:lvl1pPr>
          </a:lstStyle>
          <a:p>
            <a:fld id="{5033A11A-878C-4583-9AB8-772FF5DC24C7}" type="slidenum">
              <a:rPr lang="el-GR" smtClean="0"/>
              <a:t>‹#›</a:t>
            </a:fld>
            <a:endParaRPr lang="el-GR"/>
          </a:p>
        </p:txBody>
      </p:sp>
    </p:spTree>
    <p:extLst>
      <p:ext uri="{BB962C8B-B14F-4D97-AF65-F5344CB8AC3E}">
        <p14:creationId xmlns:p14="http://schemas.microsoft.com/office/powerpoint/2010/main" val="254801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“Comply or Explain” principle</a:t>
            </a:r>
          </a:p>
          <a:p>
            <a:r>
              <a:rPr lang="en-US" altLang="en-US" smtClean="0"/>
              <a:t>Companies not pursuing policies in relation to environmental, social and employee-related matters or human rights, anti-corruption and bribery, shall provide a </a:t>
            </a:r>
            <a:r>
              <a:rPr lang="en-US" altLang="en-US" b="1" u="sng" smtClean="0"/>
              <a:t>clear and reasoned explanation</a:t>
            </a:r>
            <a:r>
              <a:rPr lang="en-US" altLang="en-US" smtClean="0"/>
              <a:t> for not doing so in the non-financial statement;</a:t>
            </a:r>
          </a:p>
          <a:p>
            <a:endParaRPr lang="en-US" altLang="en-US" b="1" smtClean="0"/>
          </a:p>
          <a:p>
            <a:r>
              <a:rPr lang="en-US" altLang="en-US" b="1" smtClean="0"/>
              <a:t>“Safe Harbour” clause</a:t>
            </a:r>
          </a:p>
          <a:p>
            <a:r>
              <a:rPr lang="en-US" altLang="en-US" smtClean="0"/>
              <a:t>Member States may allow information to be omitted in exceptional cases where, in the duly justified opinion of the members of the administrative, management and supervisory bodies, the disclosure of such information would be seriously prejudicial to the commercial position of the group, provided that such omission does not prevent a fair and balanced understanding of the group's development, performance and position and of the impact of its activity;</a:t>
            </a:r>
          </a:p>
          <a:p>
            <a:endParaRPr lang="en-US" altLang="en-US" b="1" smtClean="0"/>
          </a:p>
          <a:p>
            <a:r>
              <a:rPr lang="en-US" altLang="en-US" b="1" smtClean="0"/>
              <a:t>Exception</a:t>
            </a:r>
          </a:p>
          <a:p>
            <a:r>
              <a:rPr lang="en-US" altLang="en-US" smtClean="0"/>
              <a:t>Subsidiary undertakings, as well as  parent undertakings which are also subsidiary undertakings, shall be exempted from the reporting requirements if </a:t>
            </a:r>
            <a:r>
              <a:rPr lang="en-US" altLang="en-US" u="sng" smtClean="0"/>
              <a:t>their performance and the performances of their subsidiaries are included in the report of another undertaking</a:t>
            </a:r>
            <a:r>
              <a:rPr lang="en-US" altLang="en-US" smtClean="0"/>
              <a:t>.</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8CF4B7D-1DF2-40B1-90DF-84BCEDD730DE}" type="slidenum">
              <a:rPr lang="en-GB" altLang="en-US" smtClean="0">
                <a:solidFill>
                  <a:prstClr val="black"/>
                </a:solidFill>
                <a:latin typeface="Arial" charset="0"/>
              </a:rPr>
              <a:pPr eaLnBrk="1" hangingPunct="1">
                <a:spcBef>
                  <a:spcPct val="0"/>
                </a:spcBef>
              </a:pPr>
              <a:t>9</a:t>
            </a:fld>
            <a:endParaRPr lang="en-GB" altLang="en-US" smtClean="0">
              <a:solidFill>
                <a:prstClr val="black"/>
              </a:solidFill>
              <a:latin typeface="Arial" charset="0"/>
            </a:endParaRPr>
          </a:p>
        </p:txBody>
      </p:sp>
    </p:spTree>
    <p:extLst>
      <p:ext uri="{BB962C8B-B14F-4D97-AF65-F5344CB8AC3E}">
        <p14:creationId xmlns:p14="http://schemas.microsoft.com/office/powerpoint/2010/main" val="29345720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Διαφάνεια τίτλου">
    <p:spTree>
      <p:nvGrpSpPr>
        <p:cNvPr id="1" name=""/>
        <p:cNvGrpSpPr/>
        <p:nvPr/>
      </p:nvGrpSpPr>
      <p:grpSpPr>
        <a:xfrm>
          <a:off x="0" y="0"/>
          <a:ext cx="0" cy="0"/>
          <a:chOff x="0" y="0"/>
          <a:chExt cx="0" cy="0"/>
        </a:xfrm>
      </p:grpSpPr>
      <p:sp>
        <p:nvSpPr>
          <p:cNvPr id="8" name="Rectangle 7"/>
          <p:cNvSpPr/>
          <p:nvPr userDrawn="1"/>
        </p:nvSpPr>
        <p:spPr>
          <a:xfrm>
            <a:off x="0" y="0"/>
            <a:ext cx="9144000" cy="900000"/>
          </a:xfrm>
          <a:prstGeom prst="rect">
            <a:avLst/>
          </a:prstGeom>
          <a:solidFill>
            <a:srgbClr val="1A2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cxnSp>
        <p:nvCxnSpPr>
          <p:cNvPr id="27" name="Straight Connector 26"/>
          <p:cNvCxnSpPr/>
          <p:nvPr userDrawn="1"/>
        </p:nvCxnSpPr>
        <p:spPr>
          <a:xfrm>
            <a:off x="5161221" y="922649"/>
            <a:ext cx="3950677" cy="0"/>
          </a:xfrm>
          <a:prstGeom prst="line">
            <a:avLst/>
          </a:prstGeom>
          <a:ln w="63500" cap="sq">
            <a:solidFill>
              <a:srgbClr val="FBAC48"/>
            </a:solidFill>
            <a:prstDash val="dash"/>
          </a:ln>
        </p:spPr>
        <p:style>
          <a:lnRef idx="1">
            <a:schemeClr val="accent1"/>
          </a:lnRef>
          <a:fillRef idx="0">
            <a:schemeClr val="accent1"/>
          </a:fillRef>
          <a:effectRef idx="0">
            <a:schemeClr val="accent1"/>
          </a:effectRef>
          <a:fontRef idx="minor">
            <a:schemeClr val="tx1"/>
          </a:fontRef>
        </p:style>
      </p:cxnSp>
      <p:pic>
        <p:nvPicPr>
          <p:cNvPr id="2" name="Εικόνα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56" y="157725"/>
            <a:ext cx="1830511" cy="584592"/>
          </a:xfrm>
          <a:prstGeom prst="rect">
            <a:avLst/>
          </a:prstGeom>
        </p:spPr>
      </p:pic>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6865" y="157725"/>
            <a:ext cx="1169184" cy="584592"/>
          </a:xfrm>
          <a:prstGeom prst="rect">
            <a:avLst/>
          </a:prstGeom>
        </p:spPr>
      </p:pic>
      <p:sp>
        <p:nvSpPr>
          <p:cNvPr id="4" name="Θέση κειμένου 3"/>
          <p:cNvSpPr>
            <a:spLocks noGrp="1"/>
          </p:cNvSpPr>
          <p:nvPr>
            <p:ph type="body" sz="quarter" idx="10"/>
          </p:nvPr>
        </p:nvSpPr>
        <p:spPr>
          <a:xfrm>
            <a:off x="1992313" y="157163"/>
            <a:ext cx="5829300" cy="585787"/>
          </a:xfrm>
        </p:spPr>
        <p:txBody>
          <a:bodyPr/>
          <a:lstStyle>
            <a:lvl1pPr marL="0" indent="0" algn="ctr">
              <a:buNone/>
              <a:defRPr b="1">
                <a:solidFill>
                  <a:schemeClr val="bg1"/>
                </a:solidFill>
              </a:defRPr>
            </a:lvl1pPr>
          </a:lstStyle>
          <a:p>
            <a:pPr lvl="0"/>
            <a:r>
              <a:rPr lang="el-GR" dirty="0" smtClean="0"/>
              <a:t>Στυλ υποδείγματος κειμένου</a:t>
            </a:r>
          </a:p>
        </p:txBody>
      </p:sp>
    </p:spTree>
    <p:extLst>
      <p:ext uri="{BB962C8B-B14F-4D97-AF65-F5344CB8AC3E}">
        <p14:creationId xmlns:p14="http://schemas.microsoft.com/office/powerpoint/2010/main" val="1350867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E09E78F-5D18-4888-9D0D-86CB0DAB9D34}" type="datetimeFigureOut">
              <a:rPr lang="el-GR" smtClean="0"/>
              <a:t>7/3/2017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3466A11-37B6-4C73-98C7-CDBA059C6A10}" type="slidenum">
              <a:rPr lang="el-GR" smtClean="0"/>
              <a:t>‹#›</a:t>
            </a:fld>
            <a:endParaRPr lang="el-GR"/>
          </a:p>
        </p:txBody>
      </p:sp>
    </p:spTree>
    <p:extLst>
      <p:ext uri="{BB962C8B-B14F-4D97-AF65-F5344CB8AC3E}">
        <p14:creationId xmlns:p14="http://schemas.microsoft.com/office/powerpoint/2010/main" val="901430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E09E78F-5D18-4888-9D0D-86CB0DAB9D34}" type="datetimeFigureOut">
              <a:rPr lang="el-GR" smtClean="0"/>
              <a:t>7/3/2017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3466A11-37B6-4C73-98C7-CDBA059C6A10}" type="slidenum">
              <a:rPr lang="el-GR" smtClean="0"/>
              <a:t>‹#›</a:t>
            </a:fld>
            <a:endParaRPr lang="el-G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83054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E09E78F-5D18-4888-9D0D-86CB0DAB9D34}" type="datetimeFigureOut">
              <a:rPr lang="el-GR" smtClean="0"/>
              <a:t>7/3/2017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3466A11-37B6-4C73-98C7-CDBA059C6A10}" type="slidenum">
              <a:rPr lang="el-GR" smtClean="0"/>
              <a:t>‹#›</a:t>
            </a:fld>
            <a:endParaRPr lang="el-GR"/>
          </a:p>
        </p:txBody>
      </p:sp>
    </p:spTree>
    <p:extLst>
      <p:ext uri="{BB962C8B-B14F-4D97-AF65-F5344CB8AC3E}">
        <p14:creationId xmlns:p14="http://schemas.microsoft.com/office/powerpoint/2010/main" val="2579534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E09E78F-5D18-4888-9D0D-86CB0DAB9D34}" type="datetimeFigureOut">
              <a:rPr lang="el-GR" smtClean="0"/>
              <a:t>7/3/2017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3466A11-37B6-4C73-98C7-CDBA059C6A10}" type="slidenum">
              <a:rPr lang="el-GR" smtClean="0"/>
              <a:t>‹#›</a:t>
            </a:fld>
            <a:endParaRPr lang="el-G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49480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E09E78F-5D18-4888-9D0D-86CB0DAB9D34}" type="datetimeFigureOut">
              <a:rPr lang="el-GR" smtClean="0"/>
              <a:t>7/3/2017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3466A11-37B6-4C73-98C7-CDBA059C6A10}" type="slidenum">
              <a:rPr lang="el-GR" smtClean="0"/>
              <a:t>‹#›</a:t>
            </a:fld>
            <a:endParaRPr lang="el-GR"/>
          </a:p>
        </p:txBody>
      </p:sp>
    </p:spTree>
    <p:extLst>
      <p:ext uri="{BB962C8B-B14F-4D97-AF65-F5344CB8AC3E}">
        <p14:creationId xmlns:p14="http://schemas.microsoft.com/office/powerpoint/2010/main" val="3565935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E09E78F-5D18-4888-9D0D-86CB0DAB9D34}" type="datetimeFigureOut">
              <a:rPr lang="el-GR" smtClean="0"/>
              <a:t>7/3/2017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3466A11-37B6-4C73-98C7-CDBA059C6A10}" type="slidenum">
              <a:rPr lang="el-GR" smtClean="0"/>
              <a:t>‹#›</a:t>
            </a:fld>
            <a:endParaRPr lang="el-GR"/>
          </a:p>
        </p:txBody>
      </p:sp>
    </p:spTree>
    <p:extLst>
      <p:ext uri="{BB962C8B-B14F-4D97-AF65-F5344CB8AC3E}">
        <p14:creationId xmlns:p14="http://schemas.microsoft.com/office/powerpoint/2010/main" val="3372632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E09E78F-5D18-4888-9D0D-86CB0DAB9D34}" type="datetimeFigureOut">
              <a:rPr lang="el-GR" smtClean="0"/>
              <a:t>7/3/2017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3466A11-37B6-4C73-98C7-CDBA059C6A10}" type="slidenum">
              <a:rPr lang="el-GR" smtClean="0"/>
              <a:t>‹#›</a:t>
            </a:fld>
            <a:endParaRPr lang="el-GR"/>
          </a:p>
        </p:txBody>
      </p:sp>
    </p:spTree>
    <p:extLst>
      <p:ext uri="{BB962C8B-B14F-4D97-AF65-F5344CB8AC3E}">
        <p14:creationId xmlns:p14="http://schemas.microsoft.com/office/powerpoint/2010/main" val="238583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Εικόνα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160" y="75176"/>
            <a:ext cx="1645920" cy="702394"/>
          </a:xfrm>
          <a:prstGeom prst="rect">
            <a:avLst/>
          </a:prstGeom>
        </p:spPr>
      </p:pic>
      <p:pic>
        <p:nvPicPr>
          <p:cNvPr id="8" name="Εικόνα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76903" y="58352"/>
            <a:ext cx="1086859" cy="719218"/>
          </a:xfrm>
          <a:prstGeom prst="rect">
            <a:avLst/>
          </a:prstGeom>
        </p:spPr>
      </p:pic>
    </p:spTree>
    <p:extLst>
      <p:ext uri="{BB962C8B-B14F-4D97-AF65-F5344CB8AC3E}">
        <p14:creationId xmlns:p14="http://schemas.microsoft.com/office/powerpoint/2010/main" val="2448029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E09E78F-5D18-4888-9D0D-86CB0DAB9D34}" type="datetimeFigureOut">
              <a:rPr lang="el-GR" smtClean="0"/>
              <a:t>7/3/2017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3466A11-37B6-4C73-98C7-CDBA059C6A10}" type="slidenum">
              <a:rPr lang="el-GR" smtClean="0"/>
              <a:t>‹#›</a:t>
            </a:fld>
            <a:endParaRPr lang="el-GR"/>
          </a:p>
        </p:txBody>
      </p:sp>
    </p:spTree>
    <p:extLst>
      <p:ext uri="{BB962C8B-B14F-4D97-AF65-F5344CB8AC3E}">
        <p14:creationId xmlns:p14="http://schemas.microsoft.com/office/powerpoint/2010/main" val="87126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BE09E78F-5D18-4888-9D0D-86CB0DAB9D34}" type="datetimeFigureOut">
              <a:rPr lang="el-GR" smtClean="0"/>
              <a:t>7/3/2017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3466A11-37B6-4C73-98C7-CDBA059C6A10}" type="slidenum">
              <a:rPr lang="el-GR" smtClean="0"/>
              <a:t>‹#›</a:t>
            </a:fld>
            <a:endParaRPr lang="el-GR"/>
          </a:p>
        </p:txBody>
      </p:sp>
    </p:spTree>
    <p:extLst>
      <p:ext uri="{BB962C8B-B14F-4D97-AF65-F5344CB8AC3E}">
        <p14:creationId xmlns:p14="http://schemas.microsoft.com/office/powerpoint/2010/main" val="3003214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BE09E78F-5D18-4888-9D0D-86CB0DAB9D34}" type="datetimeFigureOut">
              <a:rPr lang="el-GR" smtClean="0"/>
              <a:t>7/3/2017</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3466A11-37B6-4C73-98C7-CDBA059C6A10}" type="slidenum">
              <a:rPr lang="el-GR" smtClean="0"/>
              <a:t>‹#›</a:t>
            </a:fld>
            <a:endParaRPr lang="el-GR"/>
          </a:p>
        </p:txBody>
      </p:sp>
    </p:spTree>
    <p:extLst>
      <p:ext uri="{BB962C8B-B14F-4D97-AF65-F5344CB8AC3E}">
        <p14:creationId xmlns:p14="http://schemas.microsoft.com/office/powerpoint/2010/main" val="911998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BE09E78F-5D18-4888-9D0D-86CB0DAB9D34}" type="datetimeFigureOut">
              <a:rPr lang="el-GR" smtClean="0"/>
              <a:t>7/3/2017</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3466A11-37B6-4C73-98C7-CDBA059C6A10}" type="slidenum">
              <a:rPr lang="el-GR" smtClean="0"/>
              <a:t>‹#›</a:t>
            </a:fld>
            <a:endParaRPr lang="el-GR"/>
          </a:p>
        </p:txBody>
      </p:sp>
    </p:spTree>
    <p:extLst>
      <p:ext uri="{BB962C8B-B14F-4D97-AF65-F5344CB8AC3E}">
        <p14:creationId xmlns:p14="http://schemas.microsoft.com/office/powerpoint/2010/main" val="2467768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9E78F-5D18-4888-9D0D-86CB0DAB9D34}" type="datetimeFigureOut">
              <a:rPr lang="el-GR" smtClean="0"/>
              <a:t>7/3/2017</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23466A11-37B6-4C73-98C7-CDBA059C6A10}" type="slidenum">
              <a:rPr lang="el-GR" smtClean="0"/>
              <a:t>‹#›</a:t>
            </a:fld>
            <a:endParaRPr lang="el-GR"/>
          </a:p>
        </p:txBody>
      </p:sp>
    </p:spTree>
    <p:extLst>
      <p:ext uri="{BB962C8B-B14F-4D97-AF65-F5344CB8AC3E}">
        <p14:creationId xmlns:p14="http://schemas.microsoft.com/office/powerpoint/2010/main" val="3903834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l-GR" smtClean="0"/>
              <a:t>Στυλ κύριου τίτλου</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BE09E78F-5D18-4888-9D0D-86CB0DAB9D34}" type="datetimeFigureOut">
              <a:rPr lang="el-GR" smtClean="0"/>
              <a:t>7/3/2017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3466A11-37B6-4C73-98C7-CDBA059C6A10}" type="slidenum">
              <a:rPr lang="el-GR" smtClean="0"/>
              <a:t>‹#›</a:t>
            </a:fld>
            <a:endParaRPr lang="el-GR"/>
          </a:p>
        </p:txBody>
      </p:sp>
    </p:spTree>
    <p:extLst>
      <p:ext uri="{BB962C8B-B14F-4D97-AF65-F5344CB8AC3E}">
        <p14:creationId xmlns:p14="http://schemas.microsoft.com/office/powerpoint/2010/main" val="1391970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BE09E78F-5D18-4888-9D0D-86CB0DAB9D34}" type="datetimeFigureOut">
              <a:rPr lang="el-GR" smtClean="0"/>
              <a:t>7/3/2017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3466A11-37B6-4C73-98C7-CDBA059C6A10}" type="slidenum">
              <a:rPr lang="el-GR" smtClean="0"/>
              <a:t>‹#›</a:t>
            </a:fld>
            <a:endParaRPr lang="el-GR"/>
          </a:p>
        </p:txBody>
      </p:sp>
    </p:spTree>
    <p:extLst>
      <p:ext uri="{BB962C8B-B14F-4D97-AF65-F5344CB8AC3E}">
        <p14:creationId xmlns:p14="http://schemas.microsoft.com/office/powerpoint/2010/main" val="3743037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E09E78F-5D18-4888-9D0D-86CB0DAB9D34}" type="datetimeFigureOut">
              <a:rPr lang="el-GR" smtClean="0"/>
              <a:t>7/3/2017</a:t>
            </a:fld>
            <a:endParaRPr lang="el-G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23466A11-37B6-4C73-98C7-CDBA059C6A10}" type="slidenum">
              <a:rPr lang="el-GR" smtClean="0"/>
              <a:t>‹#›</a:t>
            </a:fld>
            <a:endParaRPr lang="el-GR"/>
          </a:p>
        </p:txBody>
      </p:sp>
    </p:spTree>
    <p:extLst>
      <p:ext uri="{BB962C8B-B14F-4D97-AF65-F5344CB8AC3E}">
        <p14:creationId xmlns:p14="http://schemas.microsoft.com/office/powerpoint/2010/main" val="60999289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csrhellas.net/network/sdgs/" TargetMode="External"/><Relationship Id="rId2" Type="http://schemas.openxmlformats.org/officeDocument/2006/relationships/hyperlink" Target="http://www.csrhellas.ne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image" Target="../media/image7.png"/><Relationship Id="rId16"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hyperlink" Target="http://www.corporate.electrolux.com/files/Bilder/Environment/global_reporting_initiative.gif" TargetMode="External"/><Relationship Id="rId11" Type="http://schemas.openxmlformats.org/officeDocument/2006/relationships/image" Target="../media/image15.jpeg"/><Relationship Id="rId5" Type="http://schemas.openxmlformats.org/officeDocument/2006/relationships/image" Target="../media/image10.jpeg"/><Relationship Id="rId15" Type="http://schemas.openxmlformats.org/officeDocument/2006/relationships/image" Target="../media/image19.jpeg"/><Relationship Id="rId10" Type="http://schemas.openxmlformats.org/officeDocument/2006/relationships/image" Target="../media/image14.png"/><Relationship Id="rId4" Type="http://schemas.openxmlformats.org/officeDocument/2006/relationships/image" Target="../media/image9.jpeg"/><Relationship Id="rId9" Type="http://schemas.openxmlformats.org/officeDocument/2006/relationships/image" Target="../media/image13.png"/><Relationship Id="rId14" Type="http://schemas.openxmlformats.org/officeDocument/2006/relationships/image" Target="../media/image18.gif"/></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google.co.uk/url?sa=i&amp;rct=j&amp;q=&amp;esrc=s&amp;source=images&amp;cd=&amp;cad=rja&amp;uact=8&amp;ved=0ahUKEwilwvOE48zMAhVD1xoKHWK0BBUQjRwIBw&amp;url=http://corporate-citizenship.com/webinar/how-businesses-can-contribute-to-the-sdgs/&amp;psig=AFQjCNFjgzCFWaoSEgPkTxGtgOTcMtqIyw&amp;ust=1462875746709143"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9063" y="169697"/>
            <a:ext cx="1904761" cy="952381"/>
          </a:xfrm>
          <a:prstGeom prst="rect">
            <a:avLst/>
          </a:prstGeom>
        </p:spPr>
      </p:pic>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808" y="169697"/>
            <a:ext cx="3145616" cy="1004585"/>
          </a:xfrm>
          <a:prstGeom prst="rect">
            <a:avLst/>
          </a:prstGeom>
        </p:spPr>
      </p:pic>
      <p:sp>
        <p:nvSpPr>
          <p:cNvPr id="3" name="TextBox 2"/>
          <p:cNvSpPr txBox="1"/>
          <p:nvPr/>
        </p:nvSpPr>
        <p:spPr>
          <a:xfrm>
            <a:off x="490888" y="2550695"/>
            <a:ext cx="7430703" cy="1815882"/>
          </a:xfrm>
          <a:prstGeom prst="rect">
            <a:avLst/>
          </a:prstGeom>
          <a:noFill/>
        </p:spPr>
        <p:txBody>
          <a:bodyPr wrap="square" rtlCol="0">
            <a:spAutoFit/>
          </a:bodyPr>
          <a:lstStyle/>
          <a:p>
            <a:r>
              <a:rPr lang="el-GR" sz="2800" dirty="0" smtClean="0">
                <a:solidFill>
                  <a:schemeClr val="accent2">
                    <a:lumMod val="75000"/>
                  </a:schemeClr>
                </a:solidFill>
              </a:rPr>
              <a:t>Εναρμόνιση </a:t>
            </a:r>
            <a:r>
              <a:rPr lang="el-GR" sz="2800" dirty="0">
                <a:solidFill>
                  <a:schemeClr val="accent2">
                    <a:lumMod val="75000"/>
                  </a:schemeClr>
                </a:solidFill>
              </a:rPr>
              <a:t>Ε</a:t>
            </a:r>
            <a:r>
              <a:rPr lang="el-GR" sz="2800" dirty="0" smtClean="0">
                <a:solidFill>
                  <a:schemeClr val="accent2">
                    <a:lumMod val="75000"/>
                  </a:schemeClr>
                </a:solidFill>
              </a:rPr>
              <a:t>θνικών Στρατηγικών με τις </a:t>
            </a:r>
            <a:r>
              <a:rPr lang="el-GR" sz="2800" b="1" dirty="0" smtClean="0">
                <a:solidFill>
                  <a:srgbClr val="00B050"/>
                </a:solidFill>
                <a:effectLst>
                  <a:outerShdw blurRad="38100" dist="38100" dir="2700000" algn="tl">
                    <a:srgbClr val="000000">
                      <a:alpha val="43137"/>
                    </a:srgbClr>
                  </a:outerShdw>
                </a:effectLst>
              </a:rPr>
              <a:t>10 Αρχές </a:t>
            </a:r>
            <a:r>
              <a:rPr lang="el-GR" sz="2800" dirty="0" smtClean="0">
                <a:solidFill>
                  <a:schemeClr val="accent2">
                    <a:lumMod val="75000"/>
                  </a:schemeClr>
                </a:solidFill>
              </a:rPr>
              <a:t>του </a:t>
            </a:r>
            <a:r>
              <a:rPr lang="en-US" sz="2800" dirty="0" smtClean="0">
                <a:solidFill>
                  <a:schemeClr val="accent2">
                    <a:lumMod val="75000"/>
                  </a:schemeClr>
                </a:solidFill>
              </a:rPr>
              <a:t>Global Compact </a:t>
            </a:r>
            <a:r>
              <a:rPr lang="el-GR" sz="2800" dirty="0" smtClean="0">
                <a:solidFill>
                  <a:schemeClr val="accent2">
                    <a:lumMod val="75000"/>
                  </a:schemeClr>
                </a:solidFill>
              </a:rPr>
              <a:t>και διαμόρφωση </a:t>
            </a:r>
            <a:r>
              <a:rPr lang="el-GR" sz="2800" u="sng" dirty="0" smtClean="0">
                <a:solidFill>
                  <a:srgbClr val="00B050"/>
                </a:solidFill>
              </a:rPr>
              <a:t>Ενιαίου </a:t>
            </a:r>
            <a:r>
              <a:rPr lang="el-GR" sz="2800" u="sng" dirty="0">
                <a:solidFill>
                  <a:srgbClr val="00B050"/>
                </a:solidFill>
              </a:rPr>
              <a:t>Π</a:t>
            </a:r>
            <a:r>
              <a:rPr lang="el-GR" sz="2800" u="sng" dirty="0" smtClean="0">
                <a:solidFill>
                  <a:srgbClr val="00B050"/>
                </a:solidFill>
              </a:rPr>
              <a:t>λαισίου Δημοσιοποίησης Πληροφοριών </a:t>
            </a:r>
            <a:endParaRPr lang="el-GR" sz="2800" u="sng" dirty="0">
              <a:solidFill>
                <a:srgbClr val="00B050"/>
              </a:solidFill>
            </a:endParaRPr>
          </a:p>
        </p:txBody>
      </p:sp>
    </p:spTree>
    <p:extLst>
      <p:ext uri="{BB962C8B-B14F-4D97-AF65-F5344CB8AC3E}">
        <p14:creationId xmlns:p14="http://schemas.microsoft.com/office/powerpoint/2010/main" val="19732463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0666" y="164139"/>
            <a:ext cx="6347713" cy="1320800"/>
          </a:xfrm>
        </p:spPr>
        <p:txBody>
          <a:bodyPr/>
          <a:lstStyle/>
          <a:p>
            <a:r>
              <a:rPr lang="el-GR" dirty="0" smtClean="0"/>
              <a:t>Παράδειγμα</a:t>
            </a:r>
            <a:endParaRPr lang="el-GR" dirty="0"/>
          </a:p>
        </p:txBody>
      </p:sp>
      <p:sp>
        <p:nvSpPr>
          <p:cNvPr id="4" name="Θέση κειμένου 3"/>
          <p:cNvSpPr txBox="1">
            <a:spLocks/>
          </p:cNvSpPr>
          <p:nvPr/>
        </p:nvSpPr>
        <p:spPr>
          <a:xfrm>
            <a:off x="1992313" y="157163"/>
            <a:ext cx="5829300" cy="585787"/>
          </a:xfrm>
          <a:prstGeom prst="rect">
            <a:avLst/>
          </a:prstGeom>
        </p:spPr>
        <p:txBody>
          <a:bodyPr vert="horz" lIns="91440" tIns="45720" rIns="91440" bIns="45720" rtlCol="0" anchor="ctr"/>
          <a:lstStyle>
            <a:defPPr>
              <a:defRPr lang="el-GR"/>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dirty="0"/>
          </a:p>
        </p:txBody>
      </p:sp>
      <p:pic>
        <p:nvPicPr>
          <p:cNvPr id="6"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9099" y="5515873"/>
            <a:ext cx="5455173" cy="1209902"/>
          </a:xfrm>
          <a:prstGeom prst="rect">
            <a:avLst/>
          </a:prstGeom>
        </p:spPr>
      </p:pic>
      <p:pic>
        <p:nvPicPr>
          <p:cNvPr id="5"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0809" y="3886239"/>
            <a:ext cx="1510269" cy="1548045"/>
          </a:xfrm>
          <a:prstGeom prst="rect">
            <a:avLst/>
          </a:prstGeom>
        </p:spPr>
      </p:pic>
      <p:sp>
        <p:nvSpPr>
          <p:cNvPr id="7" name="Ορθογώνιο 2"/>
          <p:cNvSpPr>
            <a:spLocks noGrp="1"/>
          </p:cNvSpPr>
          <p:nvPr>
            <p:ph idx="1"/>
          </p:nvPr>
        </p:nvSpPr>
        <p:spPr>
          <a:xfrm>
            <a:off x="156100" y="1195387"/>
            <a:ext cx="7254709" cy="4339650"/>
          </a:xfrm>
          <a:prstGeom prst="rect">
            <a:avLst/>
          </a:prstGeom>
        </p:spPr>
        <p:txBody>
          <a:bodyPr wrap="square">
            <a:spAutoFit/>
          </a:bodyPr>
          <a:lstStyle/>
          <a:p>
            <a:pPr marL="268288" lvl="0" algn="just">
              <a:spcBef>
                <a:spcPts val="2400"/>
              </a:spcBef>
            </a:pPr>
            <a:r>
              <a:rPr lang="el-GR" b="1" dirty="0">
                <a:solidFill>
                  <a:srgbClr val="FDAB44"/>
                </a:solidFill>
              </a:rPr>
              <a:t>Μέχρι το 2030…</a:t>
            </a:r>
          </a:p>
          <a:p>
            <a:pPr marL="268288" lvl="0" algn="just">
              <a:spcBef>
                <a:spcPts val="2400"/>
              </a:spcBef>
            </a:pPr>
            <a:r>
              <a:rPr lang="el-GR" b="1" dirty="0" smtClean="0">
                <a:solidFill>
                  <a:srgbClr val="FDAB44"/>
                </a:solidFill>
              </a:rPr>
              <a:t>8.5</a:t>
            </a:r>
            <a:r>
              <a:rPr lang="el-GR" dirty="0">
                <a:solidFill>
                  <a:srgbClr val="1A2D4E"/>
                </a:solidFill>
              </a:rPr>
              <a:t> </a:t>
            </a:r>
            <a:r>
              <a:rPr lang="el-GR" dirty="0" smtClean="0">
                <a:solidFill>
                  <a:srgbClr val="1A2D4E"/>
                </a:solidFill>
              </a:rPr>
              <a:t>να επιτευχθεί πλήρης και παραγωγική απασχόληση και αξιοπρεπείς θέσεις εργασίας, για </a:t>
            </a:r>
            <a:r>
              <a:rPr lang="el-GR" dirty="0">
                <a:solidFill>
                  <a:srgbClr val="1A2D4E"/>
                </a:solidFill>
              </a:rPr>
              <a:t>όλες τις γυναίκες και τους άνδρες, για τους νέους ανθρώπους και τα άτομα με αναπηρίες, καθώς και να </a:t>
            </a:r>
            <a:r>
              <a:rPr lang="el-GR" dirty="0" smtClean="0">
                <a:solidFill>
                  <a:srgbClr val="1A2D4E"/>
                </a:solidFill>
              </a:rPr>
              <a:t>εξασφαλιστεί ίση </a:t>
            </a:r>
            <a:r>
              <a:rPr lang="el-GR" dirty="0">
                <a:solidFill>
                  <a:srgbClr val="1A2D4E"/>
                </a:solidFill>
              </a:rPr>
              <a:t>αμοιβή για εργασία ίσης </a:t>
            </a:r>
            <a:r>
              <a:rPr lang="el-GR" dirty="0" smtClean="0">
                <a:solidFill>
                  <a:srgbClr val="1A2D4E"/>
                </a:solidFill>
              </a:rPr>
              <a:t>αξίας</a:t>
            </a:r>
            <a:endParaRPr lang="el-GR" dirty="0">
              <a:solidFill>
                <a:srgbClr val="1A2D4E"/>
              </a:solidFill>
            </a:endParaRPr>
          </a:p>
          <a:p>
            <a:pPr marL="268288" lvl="0" algn="just">
              <a:spcBef>
                <a:spcPts val="2400"/>
              </a:spcBef>
            </a:pPr>
            <a:r>
              <a:rPr lang="el-GR" b="1" dirty="0" smtClean="0">
                <a:solidFill>
                  <a:srgbClr val="FDAB44"/>
                </a:solidFill>
              </a:rPr>
              <a:t>8</a:t>
            </a:r>
            <a:r>
              <a:rPr lang="en-US" b="1" dirty="0" smtClean="0">
                <a:solidFill>
                  <a:srgbClr val="FDAB44"/>
                </a:solidFill>
              </a:rPr>
              <a:t>.</a:t>
            </a:r>
            <a:r>
              <a:rPr lang="el-GR" b="1" dirty="0" smtClean="0">
                <a:solidFill>
                  <a:srgbClr val="FDAB44"/>
                </a:solidFill>
              </a:rPr>
              <a:t>6</a:t>
            </a:r>
            <a:r>
              <a:rPr lang="el-GR" dirty="0" smtClean="0">
                <a:solidFill>
                  <a:srgbClr val="1A2D4E"/>
                </a:solidFill>
              </a:rPr>
              <a:t> να μειωθεί ουσιαστικά το ποσοστό των νέων που δεν εργάζονται, καθώς και εκείνων που δε μορφώνονται ή δεν εκπαιδεύονται</a:t>
            </a:r>
          </a:p>
          <a:p>
            <a:pPr marL="268288" lvl="0" algn="just">
              <a:spcBef>
                <a:spcPts val="2400"/>
              </a:spcBef>
            </a:pPr>
            <a:r>
              <a:rPr lang="el-GR" b="1" dirty="0">
                <a:solidFill>
                  <a:srgbClr val="FDAB44"/>
                </a:solidFill>
              </a:rPr>
              <a:t>8.12</a:t>
            </a:r>
            <a:r>
              <a:rPr lang="el-GR" dirty="0" smtClean="0">
                <a:solidFill>
                  <a:srgbClr val="1A2D4E"/>
                </a:solidFill>
              </a:rPr>
              <a:t> να αναπτυχθεί και να τεθεί σε εφαρμογή μια παγκόσμια στρατηγική για την απασχόληση των νέων (εφαρμόζοντας το Παγκόσμιο Σύμφωνο </a:t>
            </a:r>
            <a:r>
              <a:rPr lang="el-GR" dirty="0">
                <a:solidFill>
                  <a:srgbClr val="1A2D4E"/>
                </a:solidFill>
              </a:rPr>
              <a:t>Απασχόλησης της Διεθνούς Οργάνωσης Εργασίας, έως το </a:t>
            </a:r>
            <a:r>
              <a:rPr lang="el-GR" dirty="0" smtClean="0">
                <a:solidFill>
                  <a:srgbClr val="1A2D4E"/>
                </a:solidFill>
              </a:rPr>
              <a:t>2020)</a:t>
            </a:r>
            <a:endParaRPr lang="el-GR" dirty="0">
              <a:solidFill>
                <a:srgbClr val="1A2D4E"/>
              </a:solidFill>
            </a:endParaRPr>
          </a:p>
        </p:txBody>
      </p:sp>
    </p:spTree>
    <p:extLst>
      <p:ext uri="{BB962C8B-B14F-4D97-AF65-F5344CB8AC3E}">
        <p14:creationId xmlns:p14="http://schemas.microsoft.com/office/powerpoint/2010/main" val="2820613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982" y="5449987"/>
            <a:ext cx="6348413" cy="1408013"/>
          </a:xfrm>
          <a:prstGeom prst="rect">
            <a:avLst/>
          </a:prstGeom>
        </p:spPr>
      </p:pic>
      <p:pic>
        <p:nvPicPr>
          <p:cNvPr id="5"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9350" y="4370642"/>
            <a:ext cx="1192891" cy="1199766"/>
          </a:xfrm>
          <a:prstGeom prst="rect">
            <a:avLst/>
          </a:prstGeom>
        </p:spPr>
      </p:pic>
      <p:sp>
        <p:nvSpPr>
          <p:cNvPr id="6" name="Ορθογώνιο 2"/>
          <p:cNvSpPr/>
          <p:nvPr/>
        </p:nvSpPr>
        <p:spPr>
          <a:xfrm>
            <a:off x="0" y="1638159"/>
            <a:ext cx="8187267" cy="2923877"/>
          </a:xfrm>
          <a:prstGeom prst="rect">
            <a:avLst/>
          </a:prstGeom>
        </p:spPr>
        <p:txBody>
          <a:bodyPr wrap="square">
            <a:spAutoFit/>
          </a:bodyPr>
          <a:lstStyle/>
          <a:p>
            <a:pPr marL="268288" lvl="0" algn="just">
              <a:spcBef>
                <a:spcPts val="2400"/>
              </a:spcBef>
            </a:pPr>
            <a:r>
              <a:rPr lang="el-GR" b="1" dirty="0">
                <a:solidFill>
                  <a:srgbClr val="FDAB44"/>
                </a:solidFill>
              </a:rPr>
              <a:t>Μέχρι το 2030…</a:t>
            </a:r>
          </a:p>
          <a:p>
            <a:pPr marL="268288" lvl="0" algn="just">
              <a:spcBef>
                <a:spcPts val="2400"/>
              </a:spcBef>
            </a:pPr>
            <a:r>
              <a:rPr lang="el-GR" b="1" dirty="0">
                <a:solidFill>
                  <a:srgbClr val="FDAB44"/>
                </a:solidFill>
              </a:rPr>
              <a:t>4.3</a:t>
            </a:r>
            <a:r>
              <a:rPr lang="el-GR" dirty="0">
                <a:solidFill>
                  <a:srgbClr val="1A2D4E"/>
                </a:solidFill>
              </a:rPr>
              <a:t> </a:t>
            </a:r>
            <a:r>
              <a:rPr lang="el-GR" dirty="0">
                <a:solidFill>
                  <a:schemeClr val="accent2">
                    <a:lumMod val="75000"/>
                  </a:schemeClr>
                </a:solidFill>
              </a:rPr>
              <a:t>να εξασφαλιστεί </a:t>
            </a:r>
            <a:r>
              <a:rPr lang="el-GR" b="1" dirty="0">
                <a:solidFill>
                  <a:srgbClr val="00B050"/>
                </a:solidFill>
              </a:rPr>
              <a:t>η ίση πρόσβαση όλων </a:t>
            </a:r>
            <a:r>
              <a:rPr lang="el-GR" dirty="0">
                <a:solidFill>
                  <a:schemeClr val="accent2">
                    <a:lumMod val="75000"/>
                  </a:schemeClr>
                </a:solidFill>
              </a:rPr>
              <a:t>των γυναικών και των ανδρών σε οικονομικά προσιτή και ποιοτική τεχνική, επαγγελματική και τριτοβάθμια εκπαίδευση, συμπεριλαμβανομένης της πανεπιστημιακής.</a:t>
            </a:r>
          </a:p>
          <a:p>
            <a:pPr marL="268288" lvl="0" algn="just">
              <a:spcBef>
                <a:spcPts val="2400"/>
              </a:spcBef>
            </a:pPr>
            <a:r>
              <a:rPr lang="en-US" b="1" dirty="0">
                <a:solidFill>
                  <a:srgbClr val="FDAB44"/>
                </a:solidFill>
              </a:rPr>
              <a:t>4.4</a:t>
            </a:r>
            <a:r>
              <a:rPr lang="el-GR" dirty="0">
                <a:solidFill>
                  <a:srgbClr val="1A2D4E"/>
                </a:solidFill>
              </a:rPr>
              <a:t> </a:t>
            </a:r>
            <a:r>
              <a:rPr lang="el-GR" dirty="0">
                <a:solidFill>
                  <a:schemeClr val="accent2">
                    <a:lumMod val="75000"/>
                  </a:schemeClr>
                </a:solidFill>
              </a:rPr>
              <a:t>αύξηση του αριθμού των νέων και ενηλίκων που έχουν σχετικές δεξιότητες, συμπεριλαμβανομένων των τεχνικών και επαγγελματικών δεξιοτήτων, με στόχο την απασχόληση, αξιοπρεπείς θέσεις εργασίας και την επιχειρηματικότητα.</a:t>
            </a:r>
          </a:p>
        </p:txBody>
      </p:sp>
      <p:sp>
        <p:nvSpPr>
          <p:cNvPr id="7" name="Title 1"/>
          <p:cNvSpPr>
            <a:spLocks noGrp="1"/>
          </p:cNvSpPr>
          <p:nvPr>
            <p:ph type="title"/>
          </p:nvPr>
        </p:nvSpPr>
        <p:spPr>
          <a:xfrm>
            <a:off x="2230101" y="205339"/>
            <a:ext cx="6347713" cy="1320800"/>
          </a:xfrm>
        </p:spPr>
        <p:txBody>
          <a:bodyPr/>
          <a:lstStyle/>
          <a:p>
            <a:r>
              <a:rPr lang="el-GR" dirty="0" smtClean="0"/>
              <a:t>Παράδειγμα</a:t>
            </a:r>
            <a:endParaRPr lang="el-GR" dirty="0"/>
          </a:p>
        </p:txBody>
      </p:sp>
    </p:spTree>
    <p:extLst>
      <p:ext uri="{BB962C8B-B14F-4D97-AF65-F5344CB8AC3E}">
        <p14:creationId xmlns:p14="http://schemas.microsoft.com/office/powerpoint/2010/main" val="91194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3532" y="0"/>
            <a:ext cx="6347713" cy="1320800"/>
          </a:xfrm>
        </p:spPr>
        <p:txBody>
          <a:bodyPr/>
          <a:lstStyle/>
          <a:p>
            <a:r>
              <a:rPr lang="el-GR" b="1" dirty="0" smtClean="0">
                <a:solidFill>
                  <a:srgbClr val="92D050"/>
                </a:solidFill>
              </a:rPr>
              <a:t>Παράδειγμα </a:t>
            </a:r>
            <a:endParaRPr lang="el-GR" dirty="0"/>
          </a:p>
        </p:txBody>
      </p:sp>
      <p:sp>
        <p:nvSpPr>
          <p:cNvPr id="3" name="Content Placeholder 2"/>
          <p:cNvSpPr>
            <a:spLocks noGrp="1"/>
          </p:cNvSpPr>
          <p:nvPr>
            <p:ph sz="quarter" idx="1"/>
          </p:nvPr>
        </p:nvSpPr>
        <p:spPr>
          <a:xfrm>
            <a:off x="626532" y="1320800"/>
            <a:ext cx="5926668" cy="4937760"/>
          </a:xfrm>
        </p:spPr>
        <p:txBody>
          <a:bodyPr>
            <a:normAutofit fontScale="92500" lnSpcReduction="10000"/>
          </a:bodyPr>
          <a:lstStyle/>
          <a:p>
            <a:r>
              <a:rPr lang="el-GR" b="1" dirty="0" smtClean="0">
                <a:solidFill>
                  <a:srgbClr val="FFC000"/>
                </a:solidFill>
                <a:effectLst>
                  <a:outerShdw blurRad="38100" dist="38100" dir="2700000" algn="tl">
                    <a:srgbClr val="000000">
                      <a:alpha val="43137"/>
                    </a:srgbClr>
                  </a:outerShdw>
                </a:effectLst>
              </a:rPr>
              <a:t>Δείκτες μέτρησης επίδοσης</a:t>
            </a:r>
          </a:p>
          <a:p>
            <a:pPr marL="0" indent="0">
              <a:buNone/>
            </a:pPr>
            <a:endParaRPr lang="en-US" b="1" dirty="0">
              <a:solidFill>
                <a:srgbClr val="FFC000"/>
              </a:solidFill>
              <a:effectLst>
                <a:outerShdw blurRad="38100" dist="38100" dir="2700000" algn="tl">
                  <a:srgbClr val="000000">
                    <a:alpha val="43137"/>
                  </a:srgbClr>
                </a:outerShdw>
              </a:effectLst>
            </a:endParaRPr>
          </a:p>
          <a:p>
            <a:pPr marL="285750" indent="-285750">
              <a:buFont typeface="Wingdings" panose="05000000000000000000" pitchFamily="2" charset="2"/>
              <a:buChar char="Ø"/>
            </a:pPr>
            <a:r>
              <a:rPr lang="el-GR" sz="2400" dirty="0" smtClean="0">
                <a:solidFill>
                  <a:schemeClr val="accent2">
                    <a:lumMod val="75000"/>
                  </a:schemeClr>
                </a:solidFill>
              </a:rPr>
              <a:t>Μέσος όρος αριθμού ωρών εκπαίδευσης </a:t>
            </a:r>
            <a:r>
              <a:rPr lang="el-GR" sz="2400" dirty="0" err="1" smtClean="0">
                <a:solidFill>
                  <a:schemeClr val="accent2">
                    <a:lumMod val="75000"/>
                  </a:schemeClr>
                </a:solidFill>
              </a:rPr>
              <a:t>ανα</a:t>
            </a:r>
            <a:r>
              <a:rPr lang="el-GR" sz="2400" dirty="0" smtClean="0">
                <a:solidFill>
                  <a:schemeClr val="accent2">
                    <a:lumMod val="75000"/>
                  </a:schemeClr>
                </a:solidFill>
              </a:rPr>
              <a:t> εργαζόμενο, κατά φύλο και επίπεδο ιεραρχίας</a:t>
            </a:r>
            <a:endParaRPr lang="en-US" sz="2400" dirty="0" smtClean="0">
              <a:solidFill>
                <a:schemeClr val="accent2">
                  <a:lumMod val="75000"/>
                </a:schemeClr>
              </a:solidFill>
            </a:endParaRPr>
          </a:p>
          <a:p>
            <a:pPr marL="285750" indent="-285750">
              <a:buFont typeface="Wingdings" panose="05000000000000000000" pitchFamily="2" charset="2"/>
              <a:buChar char="Ø"/>
            </a:pPr>
            <a:r>
              <a:rPr lang="en-US" sz="2400" dirty="0" smtClean="0">
                <a:solidFill>
                  <a:schemeClr val="accent2">
                    <a:lumMod val="75000"/>
                  </a:schemeClr>
                </a:solidFill>
              </a:rPr>
              <a:t>% </a:t>
            </a:r>
            <a:r>
              <a:rPr lang="el-GR" sz="2400" dirty="0" smtClean="0">
                <a:solidFill>
                  <a:schemeClr val="accent2">
                    <a:lumMod val="75000"/>
                  </a:schemeClr>
                </a:solidFill>
              </a:rPr>
              <a:t>εργαζομένων και στελεχών που εκπαιδεύθηκαν για το σεβασμό των ανθρωπίνων δικαιωμάτων, την προστασία του περιβάλλοντος και την υγεία και ασφάλεια στους χώρους εργασίας</a:t>
            </a:r>
            <a:r>
              <a:rPr lang="en-US" sz="2400" dirty="0" smtClean="0">
                <a:solidFill>
                  <a:schemeClr val="accent2">
                    <a:lumMod val="75000"/>
                  </a:schemeClr>
                </a:solidFill>
              </a:rPr>
              <a:t> </a:t>
            </a:r>
          </a:p>
          <a:p>
            <a:pPr marL="285750" indent="-285750">
              <a:buFont typeface="Wingdings" panose="05000000000000000000" pitchFamily="2" charset="2"/>
              <a:buChar char="Ø"/>
            </a:pPr>
            <a:r>
              <a:rPr lang="el-GR" sz="2400" dirty="0" smtClean="0">
                <a:solidFill>
                  <a:schemeClr val="accent2">
                    <a:lumMod val="75000"/>
                  </a:schemeClr>
                </a:solidFill>
              </a:rPr>
              <a:t>Ενέργειες και πρωτοβουλίες που αφορούσαν το ανώτατο διοικητικό επίπεδο και την κατανόησή του για τα οικονομικά, κοινωνικά και περιβαλλοντικά θέματα</a:t>
            </a:r>
            <a:r>
              <a:rPr lang="el-GR" sz="2400" dirty="0">
                <a:solidFill>
                  <a:schemeClr val="accent2">
                    <a:lumMod val="75000"/>
                  </a:schemeClr>
                </a:solidFill>
              </a:rPr>
              <a:t>	</a:t>
            </a:r>
          </a:p>
          <a:p>
            <a:endParaRPr lang="el-GR" dirty="0">
              <a:solidFill>
                <a:schemeClr val="accent2">
                  <a:lumMod val="75000"/>
                </a:schemeClr>
              </a:solidFill>
            </a:endParaRPr>
          </a:p>
        </p:txBody>
      </p:sp>
      <p:sp>
        <p:nvSpPr>
          <p:cNvPr id="4" name="Slide Number Placeholder 3"/>
          <p:cNvSpPr>
            <a:spLocks noGrp="1"/>
          </p:cNvSpPr>
          <p:nvPr>
            <p:ph type="sldNum" sz="quarter" idx="4294967295"/>
          </p:nvPr>
        </p:nvSpPr>
        <p:spPr>
          <a:xfrm>
            <a:off x="6553200" y="6523418"/>
            <a:ext cx="2133600" cy="142748"/>
          </a:xfrm>
          <a:prstGeom prst="rect">
            <a:avLst/>
          </a:prstGeom>
        </p:spPr>
        <p:txBody>
          <a:bodyPr/>
          <a:lstStyle/>
          <a:p>
            <a:fld id="{4024F9E6-8BD1-4849-86DE-3CD23B63DC4B}" type="slidenum">
              <a:rPr lang="en-US" smtClean="0"/>
              <a:pPr/>
              <a:t>12</a:t>
            </a:fld>
            <a:endParaRPr lang="en-US"/>
          </a:p>
        </p:txBody>
      </p:sp>
      <p:pic>
        <p:nvPicPr>
          <p:cNvPr id="6" name="Εικόνα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8128" y="886860"/>
            <a:ext cx="1382704" cy="1390673"/>
          </a:xfrm>
          <a:prstGeom prst="rect">
            <a:avLst/>
          </a:prstGeom>
        </p:spPr>
      </p:pic>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2005" y="1761106"/>
            <a:ext cx="1693274" cy="1735627"/>
          </a:xfrm>
          <a:prstGeom prst="rect">
            <a:avLst/>
          </a:prstGeom>
        </p:spPr>
      </p:pic>
    </p:spTree>
    <p:extLst>
      <p:ext uri="{BB962C8B-B14F-4D97-AF65-F5344CB8AC3E}">
        <p14:creationId xmlns:p14="http://schemas.microsoft.com/office/powerpoint/2010/main" val="2590508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8" y="2160590"/>
            <a:ext cx="7493001" cy="3880773"/>
          </a:xfrm>
        </p:spPr>
        <p:txBody>
          <a:bodyPr/>
          <a:lstStyle/>
          <a:p>
            <a:r>
              <a:rPr lang="el-GR" sz="2000" b="1" dirty="0" smtClean="0">
                <a:solidFill>
                  <a:srgbClr val="FFC000"/>
                </a:solidFill>
              </a:rPr>
              <a:t>Περισσότερες πληροφορίες και εργαλεία </a:t>
            </a:r>
            <a:r>
              <a:rPr lang="en-US" sz="2000" b="1" dirty="0" smtClean="0">
                <a:solidFill>
                  <a:srgbClr val="FFC000"/>
                </a:solidFill>
              </a:rPr>
              <a:t>: </a:t>
            </a:r>
          </a:p>
          <a:p>
            <a:r>
              <a:rPr lang="en-US" sz="3200" dirty="0" smtClean="0">
                <a:hlinkClick r:id="rId2"/>
              </a:rPr>
              <a:t>www.csrhellas.net</a:t>
            </a:r>
            <a:endParaRPr lang="en-US" sz="3200" dirty="0" smtClean="0"/>
          </a:p>
          <a:p>
            <a:r>
              <a:rPr lang="en-US" sz="3200" dirty="0">
                <a:hlinkClick r:id="rId3"/>
              </a:rPr>
              <a:t>http://csrhellas.net/network/sdgs</a:t>
            </a:r>
            <a:r>
              <a:rPr lang="en-US" sz="3200" dirty="0" smtClean="0">
                <a:hlinkClick r:id="rId3"/>
              </a:rPr>
              <a:t>/</a:t>
            </a:r>
            <a:endParaRPr lang="en-US" sz="3200" dirty="0" smtClean="0"/>
          </a:p>
          <a:p>
            <a:endParaRPr lang="el-GR" sz="3200" dirty="0"/>
          </a:p>
        </p:txBody>
      </p:sp>
    </p:spTree>
    <p:extLst>
      <p:ext uri="{BB962C8B-B14F-4D97-AF65-F5344CB8AC3E}">
        <p14:creationId xmlns:p14="http://schemas.microsoft.com/office/powerpoint/2010/main" val="1806695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a:p>
        </p:txBody>
      </p:sp>
      <p:grpSp>
        <p:nvGrpSpPr>
          <p:cNvPr id="4" name="Groupe 65"/>
          <p:cNvGrpSpPr/>
          <p:nvPr/>
        </p:nvGrpSpPr>
        <p:grpSpPr>
          <a:xfrm>
            <a:off x="1343900" y="2229220"/>
            <a:ext cx="7216765" cy="4127850"/>
            <a:chOff x="1413554" y="2645720"/>
            <a:chExt cx="7216765" cy="4127850"/>
          </a:xfrm>
        </p:grpSpPr>
        <p:sp>
          <p:nvSpPr>
            <p:cNvPr id="78" name="ZoneTexte 143"/>
            <p:cNvSpPr txBox="1"/>
            <p:nvPr/>
          </p:nvSpPr>
          <p:spPr>
            <a:xfrm>
              <a:off x="4634209" y="6496571"/>
              <a:ext cx="1237839"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b="1" dirty="0" smtClean="0">
                  <a:solidFill>
                    <a:srgbClr val="286B9D"/>
                  </a:solidFill>
                  <a:latin typeface="Arial" pitchFamily="34" charset="0"/>
                  <a:cs typeface="Arial" pitchFamily="34" charset="0"/>
                </a:rPr>
                <a:t>ΕΠΙΧΕΙΡΗΣΕΙΣ</a:t>
              </a:r>
              <a:endParaRPr lang="en-US" sz="1200" b="1" dirty="0">
                <a:solidFill>
                  <a:srgbClr val="286B9D"/>
                </a:solidFill>
                <a:latin typeface="Arial" pitchFamily="34" charset="0"/>
                <a:cs typeface="Arial" pitchFamily="34" charset="0"/>
              </a:endParaRPr>
            </a:p>
          </p:txBody>
        </p:sp>
        <p:grpSp>
          <p:nvGrpSpPr>
            <p:cNvPr id="79" name="Groupe 4102"/>
            <p:cNvGrpSpPr/>
            <p:nvPr/>
          </p:nvGrpSpPr>
          <p:grpSpPr>
            <a:xfrm>
              <a:off x="1413554" y="2645720"/>
              <a:ext cx="7216765" cy="3873422"/>
              <a:chOff x="1413554" y="2645720"/>
              <a:chExt cx="7216765" cy="3873422"/>
            </a:xfrm>
          </p:grpSpPr>
          <p:cxnSp>
            <p:nvCxnSpPr>
              <p:cNvPr id="80" name="Connecteur en angle 122"/>
              <p:cNvCxnSpPr/>
              <p:nvPr/>
            </p:nvCxnSpPr>
            <p:spPr>
              <a:xfrm rot="16200000" flipH="1">
                <a:off x="3437318" y="3235953"/>
                <a:ext cx="2448000" cy="1267535"/>
              </a:xfrm>
              <a:prstGeom prst="bentConnector3">
                <a:avLst>
                  <a:gd name="adj1" fmla="val 47566"/>
                </a:avLst>
              </a:prstGeom>
              <a:ln>
                <a:tailEnd type="stealth" w="lg" len="lg"/>
              </a:ln>
            </p:spPr>
            <p:style>
              <a:lnRef idx="2">
                <a:schemeClr val="accent1"/>
              </a:lnRef>
              <a:fillRef idx="0">
                <a:schemeClr val="accent1"/>
              </a:fillRef>
              <a:effectRef idx="1">
                <a:schemeClr val="accent1"/>
              </a:effectRef>
              <a:fontRef idx="minor">
                <a:schemeClr val="tx1"/>
              </a:fontRef>
            </p:style>
          </p:cxnSp>
          <p:cxnSp>
            <p:nvCxnSpPr>
              <p:cNvPr id="81" name="Connecteur en angle 123"/>
              <p:cNvCxnSpPr/>
              <p:nvPr/>
            </p:nvCxnSpPr>
            <p:spPr>
              <a:xfrm rot="16200000" flipH="1">
                <a:off x="5044179" y="3011162"/>
                <a:ext cx="2448000" cy="1717117"/>
              </a:xfrm>
              <a:prstGeom prst="bentConnector3">
                <a:avLst>
                  <a:gd name="adj1" fmla="val 41527"/>
                </a:avLst>
              </a:prstGeom>
              <a:ln>
                <a:tailEnd type="stealth" w="lg" len="lg"/>
              </a:ln>
            </p:spPr>
            <p:style>
              <a:lnRef idx="2">
                <a:schemeClr val="accent1"/>
              </a:lnRef>
              <a:fillRef idx="0">
                <a:schemeClr val="accent1"/>
              </a:fillRef>
              <a:effectRef idx="1">
                <a:schemeClr val="accent1"/>
              </a:effectRef>
              <a:fontRef idx="minor">
                <a:schemeClr val="tx1"/>
              </a:fontRef>
            </p:style>
          </p:cxnSp>
          <p:cxnSp>
            <p:nvCxnSpPr>
              <p:cNvPr id="82" name="Connecteur en angle 144"/>
              <p:cNvCxnSpPr/>
              <p:nvPr/>
            </p:nvCxnSpPr>
            <p:spPr>
              <a:xfrm rot="16200000" flipH="1">
                <a:off x="1665554" y="2429720"/>
                <a:ext cx="2376000" cy="2880000"/>
              </a:xfrm>
              <a:prstGeom prst="bentConnector3">
                <a:avLst>
                  <a:gd name="adj1" fmla="val 50517"/>
                </a:avLst>
              </a:prstGeom>
              <a:ln>
                <a:solidFill>
                  <a:schemeClr val="accent1">
                    <a:lumMod val="75000"/>
                  </a:schemeClr>
                </a:solidFill>
                <a:prstDash val="sysDash"/>
                <a:tailEnd type="stealth" w="lg" len="lg"/>
              </a:ln>
            </p:spPr>
            <p:style>
              <a:lnRef idx="2">
                <a:schemeClr val="accent1"/>
              </a:lnRef>
              <a:fillRef idx="0">
                <a:schemeClr val="accent1"/>
              </a:fillRef>
              <a:effectRef idx="1">
                <a:schemeClr val="accent1"/>
              </a:effectRef>
              <a:fontRef idx="minor">
                <a:schemeClr val="tx1"/>
              </a:fontRef>
            </p:style>
          </p:cxnSp>
          <p:cxnSp>
            <p:nvCxnSpPr>
              <p:cNvPr id="83" name="Connecteur en angle 96"/>
              <p:cNvCxnSpPr/>
              <p:nvPr/>
            </p:nvCxnSpPr>
            <p:spPr>
              <a:xfrm rot="16200000" flipH="1">
                <a:off x="6498200" y="3501920"/>
                <a:ext cx="2448000" cy="735600"/>
              </a:xfrm>
              <a:prstGeom prst="bentConnector3">
                <a:avLst>
                  <a:gd name="adj1" fmla="val 41751"/>
                </a:avLst>
              </a:prstGeom>
              <a:ln>
                <a:tailEnd type="stealth" w="lg" len="lg"/>
              </a:ln>
            </p:spPr>
            <p:style>
              <a:lnRef idx="2">
                <a:schemeClr val="accent1"/>
              </a:lnRef>
              <a:fillRef idx="0">
                <a:schemeClr val="accent1"/>
              </a:fillRef>
              <a:effectRef idx="1">
                <a:schemeClr val="accent1"/>
              </a:effectRef>
              <a:fontRef idx="minor">
                <a:schemeClr val="tx1"/>
              </a:fontRef>
            </p:style>
          </p:cxnSp>
          <p:cxnSp>
            <p:nvCxnSpPr>
              <p:cNvPr id="84" name="Connecteur en angle 103"/>
              <p:cNvCxnSpPr/>
              <p:nvPr/>
            </p:nvCxnSpPr>
            <p:spPr>
              <a:xfrm rot="16200000" flipH="1">
                <a:off x="4382538" y="3219093"/>
                <a:ext cx="2448000" cy="1301255"/>
              </a:xfrm>
              <a:prstGeom prst="bentConnector3">
                <a:avLst>
                  <a:gd name="adj1" fmla="val 44680"/>
                </a:avLst>
              </a:prstGeom>
              <a:ln>
                <a:tailEnd type="stealth" w="lg" len="lg"/>
              </a:ln>
            </p:spPr>
            <p:style>
              <a:lnRef idx="2">
                <a:schemeClr val="accent1"/>
              </a:lnRef>
              <a:fillRef idx="0">
                <a:schemeClr val="accent1"/>
              </a:fillRef>
              <a:effectRef idx="1">
                <a:schemeClr val="accent1"/>
              </a:effectRef>
              <a:fontRef idx="minor">
                <a:schemeClr val="tx1"/>
              </a:fontRef>
            </p:style>
          </p:cxnSp>
          <p:pic>
            <p:nvPicPr>
              <p:cNvPr id="85" name="Picture 84"/>
              <p:cNvPicPr>
                <a:picLocks noChangeAspect="1" noChangeArrowheads="1"/>
              </p:cNvPicPr>
              <p:nvPr/>
            </p:nvPicPr>
            <p:blipFill>
              <a:blip r:embed="rId2" cstate="print"/>
              <a:srcRect/>
              <a:stretch>
                <a:fillRect/>
              </a:stretch>
            </p:blipFill>
            <p:spPr bwMode="auto">
              <a:xfrm>
                <a:off x="3981995" y="5563571"/>
                <a:ext cx="500425" cy="280987"/>
              </a:xfrm>
              <a:prstGeom prst="rect">
                <a:avLst/>
              </a:prstGeom>
              <a:noFill/>
              <a:ln w="9525">
                <a:noFill/>
                <a:miter lim="800000"/>
                <a:headEnd/>
                <a:tailEnd/>
              </a:ln>
            </p:spPr>
          </p:pic>
          <p:pic>
            <p:nvPicPr>
              <p:cNvPr id="86" name="Picture 85"/>
              <p:cNvPicPr>
                <a:picLocks noChangeAspect="1" noChangeArrowheads="1"/>
              </p:cNvPicPr>
              <p:nvPr/>
            </p:nvPicPr>
            <p:blipFill>
              <a:blip r:embed="rId3" cstate="print"/>
              <a:srcRect/>
              <a:stretch>
                <a:fillRect/>
              </a:stretch>
            </p:blipFill>
            <p:spPr bwMode="auto">
              <a:xfrm>
                <a:off x="4010680" y="5376189"/>
                <a:ext cx="443054" cy="280987"/>
              </a:xfrm>
              <a:prstGeom prst="rect">
                <a:avLst/>
              </a:prstGeom>
              <a:noFill/>
              <a:ln w="9525">
                <a:noFill/>
                <a:miter lim="800000"/>
                <a:headEnd/>
                <a:tailEnd/>
              </a:ln>
            </p:spPr>
          </p:pic>
          <p:sp>
            <p:nvSpPr>
              <p:cNvPr id="87" name="ZoneTexte 127"/>
              <p:cNvSpPr txBox="1"/>
              <p:nvPr/>
            </p:nvSpPr>
            <p:spPr>
              <a:xfrm>
                <a:off x="3743732" y="5094332"/>
                <a:ext cx="97695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solidFill>
                      <a:srgbClr val="286B9D"/>
                    </a:solidFill>
                    <a:latin typeface="Arial" pitchFamily="34" charset="0"/>
                    <a:cs typeface="Arial" pitchFamily="34" charset="0"/>
                  </a:rPr>
                  <a:t>1974-2011</a:t>
                </a:r>
              </a:p>
            </p:txBody>
          </p:sp>
          <p:sp>
            <p:nvSpPr>
              <p:cNvPr id="88" name="Rectangle 87"/>
              <p:cNvSpPr/>
              <p:nvPr/>
            </p:nvSpPr>
            <p:spPr>
              <a:xfrm>
                <a:off x="3571762" y="5830061"/>
                <a:ext cx="1320891"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solidFill>
                      <a:srgbClr val="286B9D"/>
                    </a:solidFill>
                    <a:latin typeface="Arial" pitchFamily="34" charset="0"/>
                    <a:cs typeface="Arial" pitchFamily="34" charset="0"/>
                  </a:rPr>
                  <a:t>Guidelines for Multinational Enterprises </a:t>
                </a:r>
                <a:endParaRPr lang="en-US" sz="1200" b="1" dirty="0">
                  <a:solidFill>
                    <a:srgbClr val="286B9D"/>
                  </a:solidFill>
                  <a:latin typeface="Arial" pitchFamily="34" charset="0"/>
                  <a:cs typeface="Arial" pitchFamily="34" charset="0"/>
                </a:endParaRPr>
              </a:p>
            </p:txBody>
          </p:sp>
          <p:sp>
            <p:nvSpPr>
              <p:cNvPr id="89" name="Rectangle 88"/>
              <p:cNvSpPr>
                <a:spLocks noChangeArrowheads="1"/>
              </p:cNvSpPr>
              <p:nvPr/>
            </p:nvSpPr>
            <p:spPr bwMode="auto">
              <a:xfrm>
                <a:off x="7589649" y="5830061"/>
                <a:ext cx="1040670" cy="646331"/>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solidFill>
                      <a:srgbClr val="286B9D"/>
                    </a:solidFill>
                    <a:latin typeface="Arial" pitchFamily="34" charset="0"/>
                    <a:cs typeface="Arial" pitchFamily="34" charset="0"/>
                  </a:rPr>
                  <a:t>ISO 26000</a:t>
                </a:r>
              </a:p>
              <a:p>
                <a:pPr algn="ctr"/>
                <a:r>
                  <a:rPr lang="en-US" sz="1100" dirty="0" smtClean="0">
                    <a:solidFill>
                      <a:srgbClr val="286B9D"/>
                    </a:solidFill>
                    <a:latin typeface="Arial" pitchFamily="34" charset="0"/>
                    <a:cs typeface="Arial" pitchFamily="34" charset="0"/>
                  </a:rPr>
                  <a:t>(all type of</a:t>
                </a:r>
              </a:p>
              <a:p>
                <a:pPr algn="ctr"/>
                <a:r>
                  <a:rPr lang="en-US" sz="1100" dirty="0" smtClean="0">
                    <a:solidFill>
                      <a:srgbClr val="286B9D"/>
                    </a:solidFill>
                    <a:latin typeface="Arial" pitchFamily="34" charset="0"/>
                    <a:cs typeface="Arial" pitchFamily="34" charset="0"/>
                  </a:rPr>
                  <a:t>organization)</a:t>
                </a:r>
                <a:endParaRPr lang="en-US" sz="1100" dirty="0">
                  <a:solidFill>
                    <a:srgbClr val="286B9D"/>
                  </a:solidFill>
                  <a:latin typeface="Arial" pitchFamily="34" charset="0"/>
                  <a:cs typeface="Arial" pitchFamily="34" charset="0"/>
                </a:endParaRPr>
              </a:p>
            </p:txBody>
          </p:sp>
          <p:pic>
            <p:nvPicPr>
              <p:cNvPr id="90" name="Picture 89"/>
              <p:cNvPicPr>
                <a:picLocks noChangeAspect="1" noChangeArrowheads="1"/>
              </p:cNvPicPr>
              <p:nvPr/>
            </p:nvPicPr>
            <p:blipFill>
              <a:blip r:embed="rId4" cstate="print"/>
              <a:srcRect/>
              <a:stretch>
                <a:fillRect/>
              </a:stretch>
            </p:blipFill>
            <p:spPr bwMode="auto">
              <a:xfrm>
                <a:off x="7831593" y="5321476"/>
                <a:ext cx="318296" cy="482667"/>
              </a:xfrm>
              <a:prstGeom prst="rect">
                <a:avLst/>
              </a:prstGeom>
              <a:noFill/>
              <a:ln w="9525">
                <a:noFill/>
                <a:miter lim="800000"/>
                <a:headEnd/>
                <a:tailEnd/>
              </a:ln>
            </p:spPr>
          </p:pic>
          <p:pic>
            <p:nvPicPr>
              <p:cNvPr id="91" name="Picture 90"/>
              <p:cNvPicPr>
                <a:picLocks noChangeAspect="1" noChangeArrowheads="1"/>
              </p:cNvPicPr>
              <p:nvPr/>
            </p:nvPicPr>
            <p:blipFill>
              <a:blip r:embed="rId5" cstate="print"/>
              <a:srcRect/>
              <a:stretch>
                <a:fillRect/>
              </a:stretch>
            </p:blipFill>
            <p:spPr bwMode="auto">
              <a:xfrm>
                <a:off x="8145128" y="5319955"/>
                <a:ext cx="211748" cy="482667"/>
              </a:xfrm>
              <a:prstGeom prst="rect">
                <a:avLst/>
              </a:prstGeom>
              <a:noFill/>
              <a:ln w="9525">
                <a:noFill/>
                <a:miter lim="800000"/>
                <a:headEnd/>
                <a:tailEnd/>
              </a:ln>
            </p:spPr>
          </p:pic>
          <p:pic>
            <p:nvPicPr>
              <p:cNvPr id="92" name="Picture 91" descr="global_reporting_initiative">
                <a:hlinkClick r:id="rId6"/>
              </p:cNvPr>
              <p:cNvPicPr>
                <a:picLocks noChangeAspect="1" noChangeArrowheads="1"/>
              </p:cNvPicPr>
              <p:nvPr/>
            </p:nvPicPr>
            <p:blipFill>
              <a:blip r:embed="rId7" cstate="print"/>
              <a:srcRect r="53556"/>
              <a:stretch>
                <a:fillRect/>
              </a:stretch>
            </p:blipFill>
            <p:spPr bwMode="auto">
              <a:xfrm>
                <a:off x="6004078" y="5323985"/>
                <a:ext cx="508320" cy="476128"/>
              </a:xfrm>
              <a:prstGeom prst="rect">
                <a:avLst/>
              </a:prstGeom>
              <a:noFill/>
              <a:ln w="9525">
                <a:noFill/>
                <a:miter lim="800000"/>
                <a:headEnd/>
                <a:tailEnd/>
              </a:ln>
            </p:spPr>
          </p:pic>
          <p:pic>
            <p:nvPicPr>
              <p:cNvPr id="93" name="Picture 92"/>
              <p:cNvPicPr>
                <a:picLocks noChangeAspect="1" noChangeArrowheads="1"/>
              </p:cNvPicPr>
              <p:nvPr/>
            </p:nvPicPr>
            <p:blipFill>
              <a:blip r:embed="rId8" cstate="print"/>
              <a:srcRect/>
              <a:stretch>
                <a:fillRect/>
              </a:stretch>
            </p:blipFill>
            <p:spPr bwMode="auto">
              <a:xfrm>
                <a:off x="6840489" y="5311922"/>
                <a:ext cx="566595" cy="500254"/>
              </a:xfrm>
              <a:prstGeom prst="rect">
                <a:avLst/>
              </a:prstGeom>
              <a:noFill/>
              <a:ln w="9525">
                <a:noFill/>
                <a:miter lim="800000"/>
                <a:headEnd/>
                <a:tailEnd/>
              </a:ln>
            </p:spPr>
          </p:pic>
          <p:sp>
            <p:nvSpPr>
              <p:cNvPr id="94" name="ZoneTexte 134"/>
              <p:cNvSpPr txBox="1"/>
              <p:nvPr/>
            </p:nvSpPr>
            <p:spPr>
              <a:xfrm>
                <a:off x="5729735" y="5830061"/>
                <a:ext cx="105700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solidFill>
                      <a:srgbClr val="286B9D"/>
                    </a:solidFill>
                    <a:latin typeface="Arial" pitchFamily="34" charset="0"/>
                    <a:cs typeface="Arial" pitchFamily="34" charset="0"/>
                  </a:rPr>
                  <a:t>Global Reporting Initiative</a:t>
                </a:r>
                <a:endParaRPr lang="en-US" sz="1200" b="1" dirty="0">
                  <a:solidFill>
                    <a:srgbClr val="286B9D"/>
                  </a:solidFill>
                  <a:latin typeface="Arial" pitchFamily="34" charset="0"/>
                  <a:cs typeface="Arial" pitchFamily="34" charset="0"/>
                </a:endParaRPr>
              </a:p>
            </p:txBody>
          </p:sp>
          <p:sp>
            <p:nvSpPr>
              <p:cNvPr id="95" name="ZoneTexte 135"/>
              <p:cNvSpPr txBox="1"/>
              <p:nvPr/>
            </p:nvSpPr>
            <p:spPr>
              <a:xfrm>
                <a:off x="6646892" y="5830061"/>
                <a:ext cx="953789"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solidFill>
                      <a:srgbClr val="286B9D"/>
                    </a:solidFill>
                    <a:latin typeface="Arial" pitchFamily="34" charset="0"/>
                    <a:cs typeface="Arial" pitchFamily="34" charset="0"/>
                  </a:rPr>
                  <a:t>Global Compact</a:t>
                </a:r>
              </a:p>
            </p:txBody>
          </p:sp>
          <p:sp>
            <p:nvSpPr>
              <p:cNvPr id="96" name="ZoneTexte 136"/>
              <p:cNvSpPr txBox="1"/>
              <p:nvPr/>
            </p:nvSpPr>
            <p:spPr>
              <a:xfrm>
                <a:off x="5935701" y="5094332"/>
                <a:ext cx="645074"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solidFill>
                      <a:srgbClr val="286B9D"/>
                    </a:solidFill>
                    <a:latin typeface="Arial" pitchFamily="34" charset="0"/>
                    <a:cs typeface="Arial" pitchFamily="34" charset="0"/>
                  </a:rPr>
                  <a:t>1997</a:t>
                </a:r>
              </a:p>
            </p:txBody>
          </p:sp>
          <p:sp>
            <p:nvSpPr>
              <p:cNvPr id="97" name="ZoneTexte 137"/>
              <p:cNvSpPr txBox="1"/>
              <p:nvPr/>
            </p:nvSpPr>
            <p:spPr>
              <a:xfrm>
                <a:off x="6802286" y="5094332"/>
                <a:ext cx="6430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solidFill>
                      <a:srgbClr val="286B9D"/>
                    </a:solidFill>
                    <a:latin typeface="Arial" pitchFamily="34" charset="0"/>
                    <a:cs typeface="Arial" pitchFamily="34" charset="0"/>
                  </a:rPr>
                  <a:t>1999</a:t>
                </a:r>
              </a:p>
            </p:txBody>
          </p:sp>
          <p:sp>
            <p:nvSpPr>
              <p:cNvPr id="98" name="ZoneTexte 139"/>
              <p:cNvSpPr txBox="1"/>
              <p:nvPr/>
            </p:nvSpPr>
            <p:spPr>
              <a:xfrm>
                <a:off x="7810481" y="5094332"/>
                <a:ext cx="599007"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solidFill>
                      <a:srgbClr val="286B9D"/>
                    </a:solidFill>
                    <a:latin typeface="Arial" pitchFamily="34" charset="0"/>
                    <a:cs typeface="Arial" pitchFamily="34" charset="0"/>
                  </a:rPr>
                  <a:t>2010</a:t>
                </a:r>
              </a:p>
            </p:txBody>
          </p:sp>
          <p:sp>
            <p:nvSpPr>
              <p:cNvPr id="99" name="Rectangle 98"/>
              <p:cNvSpPr/>
              <p:nvPr/>
            </p:nvSpPr>
            <p:spPr>
              <a:xfrm>
                <a:off x="3651302" y="5078982"/>
                <a:ext cx="4958126" cy="1440160"/>
              </a:xfrm>
              <a:prstGeom prst="rect">
                <a:avLst/>
              </a:prstGeom>
              <a:ln>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itchFamily="34" charset="0"/>
                  <a:cs typeface="Arial" pitchFamily="34" charset="0"/>
                </a:endParaRPr>
              </a:p>
            </p:txBody>
          </p:sp>
          <p:cxnSp>
            <p:nvCxnSpPr>
              <p:cNvPr id="100" name="Connecteur droit 142"/>
              <p:cNvCxnSpPr/>
              <p:nvPr/>
            </p:nvCxnSpPr>
            <p:spPr>
              <a:xfrm flipV="1">
                <a:off x="6418837" y="2787125"/>
                <a:ext cx="927533" cy="0"/>
              </a:xfrm>
              <a:prstGeom prst="line">
                <a:avLst/>
              </a:prstGeom>
              <a:ln>
                <a:headEnd type="oval" w="med" len="med"/>
                <a:tailEnd type="oval" w="med" len="med"/>
              </a:ln>
            </p:spPr>
            <p:style>
              <a:lnRef idx="2">
                <a:schemeClr val="accent1"/>
              </a:lnRef>
              <a:fillRef idx="0">
                <a:schemeClr val="accent1"/>
              </a:fillRef>
              <a:effectRef idx="1">
                <a:schemeClr val="accent1"/>
              </a:effectRef>
              <a:fontRef idx="minor">
                <a:schemeClr val="tx1"/>
              </a:fontRef>
            </p:style>
          </p:cxnSp>
          <p:pic>
            <p:nvPicPr>
              <p:cNvPr id="101" name="Picture 100"/>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5022654" y="6055300"/>
                <a:ext cx="627336" cy="18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 name="Picture 101"/>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5022654" y="5369500"/>
                <a:ext cx="661708" cy="584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 name="ZoneTexte 94"/>
              <p:cNvSpPr txBox="1"/>
              <p:nvPr/>
            </p:nvSpPr>
            <p:spPr>
              <a:xfrm>
                <a:off x="4978281" y="5093172"/>
                <a:ext cx="645074"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solidFill>
                      <a:srgbClr val="286B9D"/>
                    </a:solidFill>
                    <a:latin typeface="Arial" pitchFamily="34" charset="0"/>
                    <a:cs typeface="Arial" pitchFamily="34" charset="0"/>
                  </a:rPr>
                  <a:t>1992</a:t>
                </a:r>
              </a:p>
            </p:txBody>
          </p:sp>
        </p:grpSp>
      </p:grpSp>
      <p:sp>
        <p:nvSpPr>
          <p:cNvPr id="6" name="Forme libre 174"/>
          <p:cNvSpPr/>
          <p:nvPr/>
        </p:nvSpPr>
        <p:spPr>
          <a:xfrm>
            <a:off x="1073346" y="3542886"/>
            <a:ext cx="7354270" cy="571500"/>
          </a:xfrm>
          <a:custGeom>
            <a:avLst/>
            <a:gdLst>
              <a:gd name="connsiteX0" fmla="*/ 511792 w 511792"/>
              <a:gd name="connsiteY0" fmla="*/ 0 h 491319"/>
              <a:gd name="connsiteX1" fmla="*/ 6824 w 511792"/>
              <a:gd name="connsiteY1" fmla="*/ 218364 h 491319"/>
              <a:gd name="connsiteX2" fmla="*/ 470848 w 511792"/>
              <a:gd name="connsiteY2" fmla="*/ 491319 h 491319"/>
              <a:gd name="connsiteX0" fmla="*/ 511792 w 511792"/>
              <a:gd name="connsiteY0" fmla="*/ 0 h 491319"/>
              <a:gd name="connsiteX1" fmla="*/ 6824 w 511792"/>
              <a:gd name="connsiteY1" fmla="*/ 218364 h 491319"/>
              <a:gd name="connsiteX2" fmla="*/ 470848 w 511792"/>
              <a:gd name="connsiteY2" fmla="*/ 491319 h 491319"/>
              <a:gd name="connsiteX3" fmla="*/ 511792 w 511792"/>
              <a:gd name="connsiteY3" fmla="*/ 0 h 491319"/>
              <a:gd name="connsiteX0" fmla="*/ 511792 w 511792"/>
              <a:gd name="connsiteY0" fmla="*/ 0 h 491319"/>
              <a:gd name="connsiteX1" fmla="*/ 6824 w 511792"/>
              <a:gd name="connsiteY1" fmla="*/ 265498 h 491319"/>
              <a:gd name="connsiteX2" fmla="*/ 470848 w 511792"/>
              <a:gd name="connsiteY2" fmla="*/ 491319 h 491319"/>
              <a:gd name="connsiteX3" fmla="*/ 511792 w 511792"/>
              <a:gd name="connsiteY3" fmla="*/ 0 h 491319"/>
              <a:gd name="connsiteX0" fmla="*/ 511792 w 511792"/>
              <a:gd name="connsiteY0" fmla="*/ 0 h 491319"/>
              <a:gd name="connsiteX1" fmla="*/ 6824 w 511792"/>
              <a:gd name="connsiteY1" fmla="*/ 265498 h 491319"/>
              <a:gd name="connsiteX2" fmla="*/ 470848 w 511792"/>
              <a:gd name="connsiteY2" fmla="*/ 491319 h 491319"/>
              <a:gd name="connsiteX3" fmla="*/ 511792 w 511792"/>
              <a:gd name="connsiteY3" fmla="*/ 0 h 491319"/>
              <a:gd name="connsiteX0" fmla="*/ 505986 w 505986"/>
              <a:gd name="connsiteY0" fmla="*/ 0 h 491319"/>
              <a:gd name="connsiteX1" fmla="*/ 1018 w 505986"/>
              <a:gd name="connsiteY1" fmla="*/ 265498 h 491319"/>
              <a:gd name="connsiteX2" fmla="*/ 465042 w 505986"/>
              <a:gd name="connsiteY2" fmla="*/ 491319 h 491319"/>
              <a:gd name="connsiteX3" fmla="*/ 505986 w 505986"/>
              <a:gd name="connsiteY3" fmla="*/ 0 h 491319"/>
              <a:gd name="connsiteX0" fmla="*/ 532112 w 532112"/>
              <a:gd name="connsiteY0" fmla="*/ 0 h 517444"/>
              <a:gd name="connsiteX1" fmla="*/ 1018 w 532112"/>
              <a:gd name="connsiteY1" fmla="*/ 291623 h 517444"/>
              <a:gd name="connsiteX2" fmla="*/ 465042 w 532112"/>
              <a:gd name="connsiteY2" fmla="*/ 517444 h 517444"/>
              <a:gd name="connsiteX3" fmla="*/ 532112 w 532112"/>
              <a:gd name="connsiteY3" fmla="*/ 0 h 517444"/>
              <a:gd name="connsiteX0" fmla="*/ 532112 w 532112"/>
              <a:gd name="connsiteY0" fmla="*/ 0 h 517444"/>
              <a:gd name="connsiteX1" fmla="*/ 1018 w 532112"/>
              <a:gd name="connsiteY1" fmla="*/ 291623 h 517444"/>
              <a:gd name="connsiteX2" fmla="*/ 465042 w 532112"/>
              <a:gd name="connsiteY2" fmla="*/ 517444 h 517444"/>
              <a:gd name="connsiteX3" fmla="*/ 532112 w 532112"/>
              <a:gd name="connsiteY3" fmla="*/ 0 h 517444"/>
              <a:gd name="connsiteX0" fmla="*/ 532112 w 532112"/>
              <a:gd name="connsiteY0" fmla="*/ 0 h 517444"/>
              <a:gd name="connsiteX1" fmla="*/ 1018 w 532112"/>
              <a:gd name="connsiteY1" fmla="*/ 291623 h 517444"/>
              <a:gd name="connsiteX2" fmla="*/ 465042 w 532112"/>
              <a:gd name="connsiteY2" fmla="*/ 517444 h 517444"/>
              <a:gd name="connsiteX3" fmla="*/ 532112 w 532112"/>
              <a:gd name="connsiteY3" fmla="*/ 0 h 517444"/>
              <a:gd name="connsiteX0" fmla="*/ 532112 w 554164"/>
              <a:gd name="connsiteY0" fmla="*/ 0 h 558084"/>
              <a:gd name="connsiteX1" fmla="*/ 1018 w 554164"/>
              <a:gd name="connsiteY1" fmla="*/ 291623 h 558084"/>
              <a:gd name="connsiteX2" fmla="*/ 531807 w 554164"/>
              <a:gd name="connsiteY2" fmla="*/ 558084 h 558084"/>
              <a:gd name="connsiteX3" fmla="*/ 532112 w 554164"/>
              <a:gd name="connsiteY3" fmla="*/ 0 h 558084"/>
              <a:gd name="connsiteX0" fmla="*/ 532112 w 554164"/>
              <a:gd name="connsiteY0" fmla="*/ 0 h 561247"/>
              <a:gd name="connsiteX1" fmla="*/ 1018 w 554164"/>
              <a:gd name="connsiteY1" fmla="*/ 291623 h 561247"/>
              <a:gd name="connsiteX2" fmla="*/ 531807 w 554164"/>
              <a:gd name="connsiteY2" fmla="*/ 558084 h 561247"/>
              <a:gd name="connsiteX3" fmla="*/ 532112 w 554164"/>
              <a:gd name="connsiteY3" fmla="*/ 0 h 561247"/>
              <a:gd name="connsiteX0" fmla="*/ 532112 w 554164"/>
              <a:gd name="connsiteY0" fmla="*/ 0 h 561247"/>
              <a:gd name="connsiteX1" fmla="*/ 1018 w 554164"/>
              <a:gd name="connsiteY1" fmla="*/ 282915 h 561247"/>
              <a:gd name="connsiteX2" fmla="*/ 531807 w 554164"/>
              <a:gd name="connsiteY2" fmla="*/ 558084 h 561247"/>
              <a:gd name="connsiteX3" fmla="*/ 532112 w 554164"/>
              <a:gd name="connsiteY3" fmla="*/ 0 h 561247"/>
              <a:gd name="connsiteX0" fmla="*/ 532112 w 554164"/>
              <a:gd name="connsiteY0" fmla="*/ 0 h 561247"/>
              <a:gd name="connsiteX1" fmla="*/ 1018 w 554164"/>
              <a:gd name="connsiteY1" fmla="*/ 282915 h 561247"/>
              <a:gd name="connsiteX2" fmla="*/ 531807 w 554164"/>
              <a:gd name="connsiteY2" fmla="*/ 558084 h 561247"/>
              <a:gd name="connsiteX3" fmla="*/ 532112 w 554164"/>
              <a:gd name="connsiteY3" fmla="*/ 0 h 561247"/>
              <a:gd name="connsiteX0" fmla="*/ 531094 w 553146"/>
              <a:gd name="connsiteY0" fmla="*/ 0 h 561247"/>
              <a:gd name="connsiteX1" fmla="*/ 0 w 553146"/>
              <a:gd name="connsiteY1" fmla="*/ 282915 h 561247"/>
              <a:gd name="connsiteX2" fmla="*/ 530789 w 553146"/>
              <a:gd name="connsiteY2" fmla="*/ 558084 h 561247"/>
              <a:gd name="connsiteX3" fmla="*/ 531094 w 553146"/>
              <a:gd name="connsiteY3" fmla="*/ 0 h 561247"/>
              <a:gd name="connsiteX0" fmla="*/ 531094 w 553146"/>
              <a:gd name="connsiteY0" fmla="*/ 7236 h 568483"/>
              <a:gd name="connsiteX1" fmla="*/ 0 w 553146"/>
              <a:gd name="connsiteY1" fmla="*/ 290151 h 568483"/>
              <a:gd name="connsiteX2" fmla="*/ 530789 w 553146"/>
              <a:gd name="connsiteY2" fmla="*/ 565320 h 568483"/>
              <a:gd name="connsiteX3" fmla="*/ 531094 w 553146"/>
              <a:gd name="connsiteY3" fmla="*/ 7236 h 568483"/>
              <a:gd name="connsiteX0" fmla="*/ 531094 w 553146"/>
              <a:gd name="connsiteY0" fmla="*/ 0 h 561247"/>
              <a:gd name="connsiteX1" fmla="*/ 0 w 553146"/>
              <a:gd name="connsiteY1" fmla="*/ 282915 h 561247"/>
              <a:gd name="connsiteX2" fmla="*/ 530789 w 553146"/>
              <a:gd name="connsiteY2" fmla="*/ 558084 h 561247"/>
              <a:gd name="connsiteX3" fmla="*/ 531094 w 553146"/>
              <a:gd name="connsiteY3" fmla="*/ 0 h 561247"/>
              <a:gd name="connsiteX0" fmla="*/ 531094 w 553146"/>
              <a:gd name="connsiteY0" fmla="*/ 0 h 558084"/>
              <a:gd name="connsiteX1" fmla="*/ 0 w 553146"/>
              <a:gd name="connsiteY1" fmla="*/ 282915 h 558084"/>
              <a:gd name="connsiteX2" fmla="*/ 530789 w 553146"/>
              <a:gd name="connsiteY2" fmla="*/ 558084 h 558084"/>
              <a:gd name="connsiteX3" fmla="*/ 531094 w 553146"/>
              <a:gd name="connsiteY3" fmla="*/ 0 h 558084"/>
              <a:gd name="connsiteX0" fmla="*/ 531094 w 553146"/>
              <a:gd name="connsiteY0" fmla="*/ 0 h 566793"/>
              <a:gd name="connsiteX1" fmla="*/ 0 w 553146"/>
              <a:gd name="connsiteY1" fmla="*/ 282915 h 566793"/>
              <a:gd name="connsiteX2" fmla="*/ 530789 w 553146"/>
              <a:gd name="connsiteY2" fmla="*/ 566793 h 566793"/>
              <a:gd name="connsiteX3" fmla="*/ 531094 w 553146"/>
              <a:gd name="connsiteY3" fmla="*/ 0 h 566793"/>
              <a:gd name="connsiteX0" fmla="*/ 531094 w 553146"/>
              <a:gd name="connsiteY0" fmla="*/ 0 h 566793"/>
              <a:gd name="connsiteX1" fmla="*/ 0 w 553146"/>
              <a:gd name="connsiteY1" fmla="*/ 282915 h 566793"/>
              <a:gd name="connsiteX2" fmla="*/ 530789 w 553146"/>
              <a:gd name="connsiteY2" fmla="*/ 566793 h 566793"/>
              <a:gd name="connsiteX3" fmla="*/ 531094 w 553146"/>
              <a:gd name="connsiteY3" fmla="*/ 0 h 566793"/>
              <a:gd name="connsiteX0" fmla="*/ 531094 w 929284"/>
              <a:gd name="connsiteY0" fmla="*/ 99483 h 666276"/>
              <a:gd name="connsiteX1" fmla="*/ 0 w 929284"/>
              <a:gd name="connsiteY1" fmla="*/ 382398 h 666276"/>
              <a:gd name="connsiteX2" fmla="*/ 530789 w 929284"/>
              <a:gd name="connsiteY2" fmla="*/ 666276 h 666276"/>
              <a:gd name="connsiteX3" fmla="*/ 929233 w 929284"/>
              <a:gd name="connsiteY3" fmla="*/ 94465 h 666276"/>
              <a:gd name="connsiteX4" fmla="*/ 531094 w 929284"/>
              <a:gd name="connsiteY4" fmla="*/ 99483 h 666276"/>
              <a:gd name="connsiteX0" fmla="*/ 531094 w 929233"/>
              <a:gd name="connsiteY0" fmla="*/ 23314 h 590107"/>
              <a:gd name="connsiteX1" fmla="*/ 0 w 929233"/>
              <a:gd name="connsiteY1" fmla="*/ 306229 h 590107"/>
              <a:gd name="connsiteX2" fmla="*/ 530789 w 929233"/>
              <a:gd name="connsiteY2" fmla="*/ 590107 h 590107"/>
              <a:gd name="connsiteX3" fmla="*/ 929233 w 929233"/>
              <a:gd name="connsiteY3" fmla="*/ 18296 h 590107"/>
              <a:gd name="connsiteX4" fmla="*/ 531094 w 929233"/>
              <a:gd name="connsiteY4" fmla="*/ 23314 h 590107"/>
              <a:gd name="connsiteX0" fmla="*/ 531094 w 929233"/>
              <a:gd name="connsiteY0" fmla="*/ 23314 h 595913"/>
              <a:gd name="connsiteX1" fmla="*/ 0 w 929233"/>
              <a:gd name="connsiteY1" fmla="*/ 312035 h 595913"/>
              <a:gd name="connsiteX2" fmla="*/ 530789 w 929233"/>
              <a:gd name="connsiteY2" fmla="*/ 595913 h 595913"/>
              <a:gd name="connsiteX3" fmla="*/ 929233 w 929233"/>
              <a:gd name="connsiteY3" fmla="*/ 24102 h 595913"/>
              <a:gd name="connsiteX4" fmla="*/ 531094 w 929233"/>
              <a:gd name="connsiteY4" fmla="*/ 23314 h 595913"/>
              <a:gd name="connsiteX0" fmla="*/ 531094 w 929233"/>
              <a:gd name="connsiteY0" fmla="*/ 786 h 573385"/>
              <a:gd name="connsiteX1" fmla="*/ 0 w 929233"/>
              <a:gd name="connsiteY1" fmla="*/ 289507 h 573385"/>
              <a:gd name="connsiteX2" fmla="*/ 530789 w 929233"/>
              <a:gd name="connsiteY2" fmla="*/ 573385 h 573385"/>
              <a:gd name="connsiteX3" fmla="*/ 929233 w 929233"/>
              <a:gd name="connsiteY3" fmla="*/ 1574 h 573385"/>
              <a:gd name="connsiteX4" fmla="*/ 531094 w 929233"/>
              <a:gd name="connsiteY4" fmla="*/ 786 h 573385"/>
              <a:gd name="connsiteX0" fmla="*/ 531094 w 986933"/>
              <a:gd name="connsiteY0" fmla="*/ 786 h 665836"/>
              <a:gd name="connsiteX1" fmla="*/ 0 w 986933"/>
              <a:gd name="connsiteY1" fmla="*/ 289507 h 665836"/>
              <a:gd name="connsiteX2" fmla="*/ 530789 w 986933"/>
              <a:gd name="connsiteY2" fmla="*/ 573385 h 665836"/>
              <a:gd name="connsiteX3" fmla="*/ 920526 w 986933"/>
              <a:gd name="connsiteY3" fmla="*/ 570534 h 665836"/>
              <a:gd name="connsiteX4" fmla="*/ 929233 w 986933"/>
              <a:gd name="connsiteY4" fmla="*/ 1574 h 665836"/>
              <a:gd name="connsiteX5" fmla="*/ 531094 w 986933"/>
              <a:gd name="connsiteY5" fmla="*/ 786 h 665836"/>
              <a:gd name="connsiteX0" fmla="*/ 531094 w 986933"/>
              <a:gd name="connsiteY0" fmla="*/ 786 h 586356"/>
              <a:gd name="connsiteX1" fmla="*/ 0 w 986933"/>
              <a:gd name="connsiteY1" fmla="*/ 289507 h 586356"/>
              <a:gd name="connsiteX2" fmla="*/ 530789 w 986933"/>
              <a:gd name="connsiteY2" fmla="*/ 573385 h 586356"/>
              <a:gd name="connsiteX3" fmla="*/ 920526 w 986933"/>
              <a:gd name="connsiteY3" fmla="*/ 570534 h 586356"/>
              <a:gd name="connsiteX4" fmla="*/ 929233 w 986933"/>
              <a:gd name="connsiteY4" fmla="*/ 1574 h 586356"/>
              <a:gd name="connsiteX5" fmla="*/ 531094 w 986933"/>
              <a:gd name="connsiteY5" fmla="*/ 786 h 586356"/>
              <a:gd name="connsiteX0" fmla="*/ 531094 w 986933"/>
              <a:gd name="connsiteY0" fmla="*/ 786 h 573385"/>
              <a:gd name="connsiteX1" fmla="*/ 0 w 986933"/>
              <a:gd name="connsiteY1" fmla="*/ 289507 h 573385"/>
              <a:gd name="connsiteX2" fmla="*/ 530789 w 986933"/>
              <a:gd name="connsiteY2" fmla="*/ 573385 h 573385"/>
              <a:gd name="connsiteX3" fmla="*/ 920526 w 986933"/>
              <a:gd name="connsiteY3" fmla="*/ 570534 h 573385"/>
              <a:gd name="connsiteX4" fmla="*/ 929233 w 986933"/>
              <a:gd name="connsiteY4" fmla="*/ 1574 h 573385"/>
              <a:gd name="connsiteX5" fmla="*/ 531094 w 986933"/>
              <a:gd name="connsiteY5" fmla="*/ 786 h 573385"/>
              <a:gd name="connsiteX0" fmla="*/ 531094 w 986933"/>
              <a:gd name="connsiteY0" fmla="*/ 786 h 573646"/>
              <a:gd name="connsiteX1" fmla="*/ 0 w 986933"/>
              <a:gd name="connsiteY1" fmla="*/ 289507 h 573646"/>
              <a:gd name="connsiteX2" fmla="*/ 530789 w 986933"/>
              <a:gd name="connsiteY2" fmla="*/ 573385 h 573646"/>
              <a:gd name="connsiteX3" fmla="*/ 920526 w 986933"/>
              <a:gd name="connsiteY3" fmla="*/ 570534 h 573646"/>
              <a:gd name="connsiteX4" fmla="*/ 929233 w 986933"/>
              <a:gd name="connsiteY4" fmla="*/ 1574 h 573646"/>
              <a:gd name="connsiteX5" fmla="*/ 531094 w 986933"/>
              <a:gd name="connsiteY5" fmla="*/ 786 h 573646"/>
              <a:gd name="connsiteX0" fmla="*/ 531094 w 986933"/>
              <a:gd name="connsiteY0" fmla="*/ 786 h 573646"/>
              <a:gd name="connsiteX1" fmla="*/ 0 w 986933"/>
              <a:gd name="connsiteY1" fmla="*/ 289507 h 573646"/>
              <a:gd name="connsiteX2" fmla="*/ 530789 w 986933"/>
              <a:gd name="connsiteY2" fmla="*/ 573385 h 573646"/>
              <a:gd name="connsiteX3" fmla="*/ 920526 w 986933"/>
              <a:gd name="connsiteY3" fmla="*/ 570534 h 573646"/>
              <a:gd name="connsiteX4" fmla="*/ 929233 w 986933"/>
              <a:gd name="connsiteY4" fmla="*/ 1574 h 573646"/>
              <a:gd name="connsiteX5" fmla="*/ 531094 w 986933"/>
              <a:gd name="connsiteY5" fmla="*/ 786 h 573646"/>
              <a:gd name="connsiteX0" fmla="*/ 531094 w 998545"/>
              <a:gd name="connsiteY0" fmla="*/ 786 h 576340"/>
              <a:gd name="connsiteX1" fmla="*/ 0 w 998545"/>
              <a:gd name="connsiteY1" fmla="*/ 289507 h 576340"/>
              <a:gd name="connsiteX2" fmla="*/ 530789 w 998545"/>
              <a:gd name="connsiteY2" fmla="*/ 573385 h 576340"/>
              <a:gd name="connsiteX3" fmla="*/ 932138 w 998545"/>
              <a:gd name="connsiteY3" fmla="*/ 576340 h 576340"/>
              <a:gd name="connsiteX4" fmla="*/ 929233 w 998545"/>
              <a:gd name="connsiteY4" fmla="*/ 1574 h 576340"/>
              <a:gd name="connsiteX5" fmla="*/ 531094 w 998545"/>
              <a:gd name="connsiteY5" fmla="*/ 786 h 576340"/>
              <a:gd name="connsiteX0" fmla="*/ 531094 w 933178"/>
              <a:gd name="connsiteY0" fmla="*/ 786 h 576340"/>
              <a:gd name="connsiteX1" fmla="*/ 0 w 933178"/>
              <a:gd name="connsiteY1" fmla="*/ 289507 h 576340"/>
              <a:gd name="connsiteX2" fmla="*/ 530789 w 933178"/>
              <a:gd name="connsiteY2" fmla="*/ 573385 h 576340"/>
              <a:gd name="connsiteX3" fmla="*/ 932138 w 933178"/>
              <a:gd name="connsiteY3" fmla="*/ 576340 h 576340"/>
              <a:gd name="connsiteX4" fmla="*/ 929233 w 933178"/>
              <a:gd name="connsiteY4" fmla="*/ 1574 h 576340"/>
              <a:gd name="connsiteX5" fmla="*/ 531094 w 933178"/>
              <a:gd name="connsiteY5" fmla="*/ 786 h 576340"/>
              <a:gd name="connsiteX0" fmla="*/ 531094 w 1806674"/>
              <a:gd name="connsiteY0" fmla="*/ 0 h 575554"/>
              <a:gd name="connsiteX1" fmla="*/ 0 w 1806674"/>
              <a:gd name="connsiteY1" fmla="*/ 288721 h 575554"/>
              <a:gd name="connsiteX2" fmla="*/ 530789 w 1806674"/>
              <a:gd name="connsiteY2" fmla="*/ 572599 h 575554"/>
              <a:gd name="connsiteX3" fmla="*/ 932138 w 1806674"/>
              <a:gd name="connsiteY3" fmla="*/ 575554 h 575554"/>
              <a:gd name="connsiteX4" fmla="*/ 1802729 w 1806674"/>
              <a:gd name="connsiteY4" fmla="*/ 8408 h 575554"/>
              <a:gd name="connsiteX5" fmla="*/ 531094 w 1806674"/>
              <a:gd name="connsiteY5" fmla="*/ 0 h 575554"/>
              <a:gd name="connsiteX0" fmla="*/ 531094 w 1809155"/>
              <a:gd name="connsiteY0" fmla="*/ 0 h 575554"/>
              <a:gd name="connsiteX1" fmla="*/ 0 w 1809155"/>
              <a:gd name="connsiteY1" fmla="*/ 288721 h 575554"/>
              <a:gd name="connsiteX2" fmla="*/ 530789 w 1809155"/>
              <a:gd name="connsiteY2" fmla="*/ 572599 h 575554"/>
              <a:gd name="connsiteX3" fmla="*/ 932138 w 1809155"/>
              <a:gd name="connsiteY3" fmla="*/ 575554 h 575554"/>
              <a:gd name="connsiteX4" fmla="*/ 1805210 w 1809155"/>
              <a:gd name="connsiteY4" fmla="*/ 4598 h 575554"/>
              <a:gd name="connsiteX5" fmla="*/ 531094 w 1809155"/>
              <a:gd name="connsiteY5" fmla="*/ 0 h 575554"/>
              <a:gd name="connsiteX0" fmla="*/ 531094 w 1809155"/>
              <a:gd name="connsiteY0" fmla="*/ 0 h 572860"/>
              <a:gd name="connsiteX1" fmla="*/ 0 w 1809155"/>
              <a:gd name="connsiteY1" fmla="*/ 288721 h 572860"/>
              <a:gd name="connsiteX2" fmla="*/ 530789 w 1809155"/>
              <a:gd name="connsiteY2" fmla="*/ 572599 h 572860"/>
              <a:gd name="connsiteX3" fmla="*/ 1803153 w 1809155"/>
              <a:gd name="connsiteY3" fmla="*/ 571744 h 572860"/>
              <a:gd name="connsiteX4" fmla="*/ 1805210 w 1809155"/>
              <a:gd name="connsiteY4" fmla="*/ 4598 h 572860"/>
              <a:gd name="connsiteX5" fmla="*/ 531094 w 1809155"/>
              <a:gd name="connsiteY5" fmla="*/ 0 h 572860"/>
              <a:gd name="connsiteX0" fmla="*/ 531094 w 4793858"/>
              <a:gd name="connsiteY0" fmla="*/ 0 h 572860"/>
              <a:gd name="connsiteX1" fmla="*/ 0 w 4793858"/>
              <a:gd name="connsiteY1" fmla="*/ 288721 h 572860"/>
              <a:gd name="connsiteX2" fmla="*/ 530789 w 4793858"/>
              <a:gd name="connsiteY2" fmla="*/ 572599 h 572860"/>
              <a:gd name="connsiteX3" fmla="*/ 1803153 w 4793858"/>
              <a:gd name="connsiteY3" fmla="*/ 571744 h 572860"/>
              <a:gd name="connsiteX4" fmla="*/ 4789913 w 4793858"/>
              <a:gd name="connsiteY4" fmla="*/ 4598 h 572860"/>
              <a:gd name="connsiteX5" fmla="*/ 531094 w 4793858"/>
              <a:gd name="connsiteY5" fmla="*/ 0 h 572860"/>
              <a:gd name="connsiteX0" fmla="*/ 531094 w 4793858"/>
              <a:gd name="connsiteY0" fmla="*/ 0 h 583060"/>
              <a:gd name="connsiteX1" fmla="*/ 0 w 4793858"/>
              <a:gd name="connsiteY1" fmla="*/ 288721 h 583060"/>
              <a:gd name="connsiteX2" fmla="*/ 530789 w 4793858"/>
              <a:gd name="connsiteY2" fmla="*/ 572599 h 583060"/>
              <a:gd name="connsiteX3" fmla="*/ 4787857 w 4793858"/>
              <a:gd name="connsiteY3" fmla="*/ 583060 h 583060"/>
              <a:gd name="connsiteX4" fmla="*/ 4789913 w 4793858"/>
              <a:gd name="connsiteY4" fmla="*/ 4598 h 583060"/>
              <a:gd name="connsiteX5" fmla="*/ 531094 w 4793858"/>
              <a:gd name="connsiteY5" fmla="*/ 0 h 583060"/>
              <a:gd name="connsiteX0" fmla="*/ 531094 w 4793858"/>
              <a:gd name="connsiteY0" fmla="*/ 0 h 572860"/>
              <a:gd name="connsiteX1" fmla="*/ 0 w 4793858"/>
              <a:gd name="connsiteY1" fmla="*/ 288721 h 572860"/>
              <a:gd name="connsiteX2" fmla="*/ 530789 w 4793858"/>
              <a:gd name="connsiteY2" fmla="*/ 572599 h 572860"/>
              <a:gd name="connsiteX3" fmla="*/ 4787857 w 4793858"/>
              <a:gd name="connsiteY3" fmla="*/ 571125 h 572860"/>
              <a:gd name="connsiteX4" fmla="*/ 4789913 w 4793858"/>
              <a:gd name="connsiteY4" fmla="*/ 4598 h 572860"/>
              <a:gd name="connsiteX5" fmla="*/ 531094 w 4793858"/>
              <a:gd name="connsiteY5" fmla="*/ 0 h 572860"/>
              <a:gd name="connsiteX0" fmla="*/ 531094 w 4792308"/>
              <a:gd name="connsiteY0" fmla="*/ 0 h 572860"/>
              <a:gd name="connsiteX1" fmla="*/ 0 w 4792308"/>
              <a:gd name="connsiteY1" fmla="*/ 288721 h 572860"/>
              <a:gd name="connsiteX2" fmla="*/ 530789 w 4792308"/>
              <a:gd name="connsiteY2" fmla="*/ 572599 h 572860"/>
              <a:gd name="connsiteX3" fmla="*/ 4787857 w 4792308"/>
              <a:gd name="connsiteY3" fmla="*/ 571125 h 572860"/>
              <a:gd name="connsiteX4" fmla="*/ 4788363 w 4792308"/>
              <a:gd name="connsiteY4" fmla="*/ 4598 h 572860"/>
              <a:gd name="connsiteX5" fmla="*/ 531094 w 4792308"/>
              <a:gd name="connsiteY5" fmla="*/ 0 h 572860"/>
              <a:gd name="connsiteX0" fmla="*/ 531094 w 4789206"/>
              <a:gd name="connsiteY0" fmla="*/ 0 h 572860"/>
              <a:gd name="connsiteX1" fmla="*/ 0 w 4789206"/>
              <a:gd name="connsiteY1" fmla="*/ 288721 h 572860"/>
              <a:gd name="connsiteX2" fmla="*/ 530789 w 4789206"/>
              <a:gd name="connsiteY2" fmla="*/ 572599 h 572860"/>
              <a:gd name="connsiteX3" fmla="*/ 4787857 w 4789206"/>
              <a:gd name="connsiteY3" fmla="*/ 571125 h 572860"/>
              <a:gd name="connsiteX4" fmla="*/ 4788363 w 4789206"/>
              <a:gd name="connsiteY4" fmla="*/ 4598 h 572860"/>
              <a:gd name="connsiteX5" fmla="*/ 531094 w 4789206"/>
              <a:gd name="connsiteY5" fmla="*/ 0 h 57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206" h="572860">
                <a:moveTo>
                  <a:pt x="531094" y="0"/>
                </a:moveTo>
                <a:cubicBezTo>
                  <a:pt x="299439" y="1472"/>
                  <a:pt x="3921" y="76207"/>
                  <a:pt x="0" y="288721"/>
                </a:cubicBezTo>
                <a:cubicBezTo>
                  <a:pt x="1885" y="501237"/>
                  <a:pt x="298267" y="572860"/>
                  <a:pt x="530789" y="572599"/>
                </a:cubicBezTo>
                <a:lnTo>
                  <a:pt x="4787857" y="571125"/>
                </a:lnTo>
                <a:cubicBezTo>
                  <a:pt x="4787498" y="432280"/>
                  <a:pt x="4789206" y="275210"/>
                  <a:pt x="4788363" y="4598"/>
                </a:cubicBezTo>
                <a:cubicBezTo>
                  <a:pt x="4707134" y="3024"/>
                  <a:pt x="724187" y="5714"/>
                  <a:pt x="531094" y="0"/>
                </a:cubicBezTo>
                <a:close/>
              </a:path>
            </a:pathLst>
          </a:cu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ln w="3175">
            <a:solidFill>
              <a:srgbClr val="FF9933"/>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latin typeface="Arial" pitchFamily="34" charset="0"/>
              <a:cs typeface="Arial" pitchFamily="34" charset="0"/>
            </a:endParaRPr>
          </a:p>
        </p:txBody>
      </p:sp>
      <p:sp>
        <p:nvSpPr>
          <p:cNvPr id="7" name="Forme libre 158"/>
          <p:cNvSpPr/>
          <p:nvPr/>
        </p:nvSpPr>
        <p:spPr>
          <a:xfrm>
            <a:off x="1073346" y="2604998"/>
            <a:ext cx="7358064" cy="576089"/>
          </a:xfrm>
          <a:custGeom>
            <a:avLst/>
            <a:gdLst>
              <a:gd name="connsiteX0" fmla="*/ 511792 w 511792"/>
              <a:gd name="connsiteY0" fmla="*/ 0 h 491319"/>
              <a:gd name="connsiteX1" fmla="*/ 6824 w 511792"/>
              <a:gd name="connsiteY1" fmla="*/ 218364 h 491319"/>
              <a:gd name="connsiteX2" fmla="*/ 470848 w 511792"/>
              <a:gd name="connsiteY2" fmla="*/ 491319 h 491319"/>
              <a:gd name="connsiteX0" fmla="*/ 511792 w 511792"/>
              <a:gd name="connsiteY0" fmla="*/ 0 h 491319"/>
              <a:gd name="connsiteX1" fmla="*/ 6824 w 511792"/>
              <a:gd name="connsiteY1" fmla="*/ 218364 h 491319"/>
              <a:gd name="connsiteX2" fmla="*/ 470848 w 511792"/>
              <a:gd name="connsiteY2" fmla="*/ 491319 h 491319"/>
              <a:gd name="connsiteX3" fmla="*/ 511792 w 511792"/>
              <a:gd name="connsiteY3" fmla="*/ 0 h 491319"/>
              <a:gd name="connsiteX0" fmla="*/ 511792 w 511792"/>
              <a:gd name="connsiteY0" fmla="*/ 0 h 491319"/>
              <a:gd name="connsiteX1" fmla="*/ 6824 w 511792"/>
              <a:gd name="connsiteY1" fmla="*/ 265498 h 491319"/>
              <a:gd name="connsiteX2" fmla="*/ 470848 w 511792"/>
              <a:gd name="connsiteY2" fmla="*/ 491319 h 491319"/>
              <a:gd name="connsiteX3" fmla="*/ 511792 w 511792"/>
              <a:gd name="connsiteY3" fmla="*/ 0 h 491319"/>
              <a:gd name="connsiteX0" fmla="*/ 511792 w 511792"/>
              <a:gd name="connsiteY0" fmla="*/ 0 h 491319"/>
              <a:gd name="connsiteX1" fmla="*/ 6824 w 511792"/>
              <a:gd name="connsiteY1" fmla="*/ 265498 h 491319"/>
              <a:gd name="connsiteX2" fmla="*/ 470848 w 511792"/>
              <a:gd name="connsiteY2" fmla="*/ 491319 h 491319"/>
              <a:gd name="connsiteX3" fmla="*/ 511792 w 511792"/>
              <a:gd name="connsiteY3" fmla="*/ 0 h 491319"/>
              <a:gd name="connsiteX0" fmla="*/ 505986 w 505986"/>
              <a:gd name="connsiteY0" fmla="*/ 0 h 491319"/>
              <a:gd name="connsiteX1" fmla="*/ 1018 w 505986"/>
              <a:gd name="connsiteY1" fmla="*/ 265498 h 491319"/>
              <a:gd name="connsiteX2" fmla="*/ 465042 w 505986"/>
              <a:gd name="connsiteY2" fmla="*/ 491319 h 491319"/>
              <a:gd name="connsiteX3" fmla="*/ 505986 w 505986"/>
              <a:gd name="connsiteY3" fmla="*/ 0 h 491319"/>
              <a:gd name="connsiteX0" fmla="*/ 532112 w 532112"/>
              <a:gd name="connsiteY0" fmla="*/ 0 h 517444"/>
              <a:gd name="connsiteX1" fmla="*/ 1018 w 532112"/>
              <a:gd name="connsiteY1" fmla="*/ 291623 h 517444"/>
              <a:gd name="connsiteX2" fmla="*/ 465042 w 532112"/>
              <a:gd name="connsiteY2" fmla="*/ 517444 h 517444"/>
              <a:gd name="connsiteX3" fmla="*/ 532112 w 532112"/>
              <a:gd name="connsiteY3" fmla="*/ 0 h 517444"/>
              <a:gd name="connsiteX0" fmla="*/ 532112 w 532112"/>
              <a:gd name="connsiteY0" fmla="*/ 0 h 517444"/>
              <a:gd name="connsiteX1" fmla="*/ 1018 w 532112"/>
              <a:gd name="connsiteY1" fmla="*/ 291623 h 517444"/>
              <a:gd name="connsiteX2" fmla="*/ 465042 w 532112"/>
              <a:gd name="connsiteY2" fmla="*/ 517444 h 517444"/>
              <a:gd name="connsiteX3" fmla="*/ 532112 w 532112"/>
              <a:gd name="connsiteY3" fmla="*/ 0 h 517444"/>
              <a:gd name="connsiteX0" fmla="*/ 532112 w 532112"/>
              <a:gd name="connsiteY0" fmla="*/ 0 h 517444"/>
              <a:gd name="connsiteX1" fmla="*/ 1018 w 532112"/>
              <a:gd name="connsiteY1" fmla="*/ 291623 h 517444"/>
              <a:gd name="connsiteX2" fmla="*/ 465042 w 532112"/>
              <a:gd name="connsiteY2" fmla="*/ 517444 h 517444"/>
              <a:gd name="connsiteX3" fmla="*/ 532112 w 532112"/>
              <a:gd name="connsiteY3" fmla="*/ 0 h 517444"/>
              <a:gd name="connsiteX0" fmla="*/ 532112 w 554164"/>
              <a:gd name="connsiteY0" fmla="*/ 0 h 558084"/>
              <a:gd name="connsiteX1" fmla="*/ 1018 w 554164"/>
              <a:gd name="connsiteY1" fmla="*/ 291623 h 558084"/>
              <a:gd name="connsiteX2" fmla="*/ 531807 w 554164"/>
              <a:gd name="connsiteY2" fmla="*/ 558084 h 558084"/>
              <a:gd name="connsiteX3" fmla="*/ 532112 w 554164"/>
              <a:gd name="connsiteY3" fmla="*/ 0 h 558084"/>
              <a:gd name="connsiteX0" fmla="*/ 532112 w 554164"/>
              <a:gd name="connsiteY0" fmla="*/ 0 h 561247"/>
              <a:gd name="connsiteX1" fmla="*/ 1018 w 554164"/>
              <a:gd name="connsiteY1" fmla="*/ 291623 h 561247"/>
              <a:gd name="connsiteX2" fmla="*/ 531807 w 554164"/>
              <a:gd name="connsiteY2" fmla="*/ 558084 h 561247"/>
              <a:gd name="connsiteX3" fmla="*/ 532112 w 554164"/>
              <a:gd name="connsiteY3" fmla="*/ 0 h 561247"/>
              <a:gd name="connsiteX0" fmla="*/ 532112 w 554164"/>
              <a:gd name="connsiteY0" fmla="*/ 0 h 561247"/>
              <a:gd name="connsiteX1" fmla="*/ 1018 w 554164"/>
              <a:gd name="connsiteY1" fmla="*/ 282915 h 561247"/>
              <a:gd name="connsiteX2" fmla="*/ 531807 w 554164"/>
              <a:gd name="connsiteY2" fmla="*/ 558084 h 561247"/>
              <a:gd name="connsiteX3" fmla="*/ 532112 w 554164"/>
              <a:gd name="connsiteY3" fmla="*/ 0 h 561247"/>
              <a:gd name="connsiteX0" fmla="*/ 532112 w 554164"/>
              <a:gd name="connsiteY0" fmla="*/ 0 h 561247"/>
              <a:gd name="connsiteX1" fmla="*/ 1018 w 554164"/>
              <a:gd name="connsiteY1" fmla="*/ 282915 h 561247"/>
              <a:gd name="connsiteX2" fmla="*/ 531807 w 554164"/>
              <a:gd name="connsiteY2" fmla="*/ 558084 h 561247"/>
              <a:gd name="connsiteX3" fmla="*/ 532112 w 554164"/>
              <a:gd name="connsiteY3" fmla="*/ 0 h 561247"/>
              <a:gd name="connsiteX0" fmla="*/ 531094 w 553146"/>
              <a:gd name="connsiteY0" fmla="*/ 0 h 561247"/>
              <a:gd name="connsiteX1" fmla="*/ 0 w 553146"/>
              <a:gd name="connsiteY1" fmla="*/ 282915 h 561247"/>
              <a:gd name="connsiteX2" fmla="*/ 530789 w 553146"/>
              <a:gd name="connsiteY2" fmla="*/ 558084 h 561247"/>
              <a:gd name="connsiteX3" fmla="*/ 531094 w 553146"/>
              <a:gd name="connsiteY3" fmla="*/ 0 h 561247"/>
              <a:gd name="connsiteX0" fmla="*/ 531094 w 553146"/>
              <a:gd name="connsiteY0" fmla="*/ 7236 h 568483"/>
              <a:gd name="connsiteX1" fmla="*/ 0 w 553146"/>
              <a:gd name="connsiteY1" fmla="*/ 290151 h 568483"/>
              <a:gd name="connsiteX2" fmla="*/ 530789 w 553146"/>
              <a:gd name="connsiteY2" fmla="*/ 565320 h 568483"/>
              <a:gd name="connsiteX3" fmla="*/ 531094 w 553146"/>
              <a:gd name="connsiteY3" fmla="*/ 7236 h 568483"/>
              <a:gd name="connsiteX0" fmla="*/ 531094 w 553146"/>
              <a:gd name="connsiteY0" fmla="*/ 0 h 561247"/>
              <a:gd name="connsiteX1" fmla="*/ 0 w 553146"/>
              <a:gd name="connsiteY1" fmla="*/ 282915 h 561247"/>
              <a:gd name="connsiteX2" fmla="*/ 530789 w 553146"/>
              <a:gd name="connsiteY2" fmla="*/ 558084 h 561247"/>
              <a:gd name="connsiteX3" fmla="*/ 531094 w 553146"/>
              <a:gd name="connsiteY3" fmla="*/ 0 h 561247"/>
              <a:gd name="connsiteX0" fmla="*/ 531094 w 553146"/>
              <a:gd name="connsiteY0" fmla="*/ 0 h 558084"/>
              <a:gd name="connsiteX1" fmla="*/ 0 w 553146"/>
              <a:gd name="connsiteY1" fmla="*/ 282915 h 558084"/>
              <a:gd name="connsiteX2" fmla="*/ 530789 w 553146"/>
              <a:gd name="connsiteY2" fmla="*/ 558084 h 558084"/>
              <a:gd name="connsiteX3" fmla="*/ 531094 w 553146"/>
              <a:gd name="connsiteY3" fmla="*/ 0 h 558084"/>
              <a:gd name="connsiteX0" fmla="*/ 531094 w 553146"/>
              <a:gd name="connsiteY0" fmla="*/ 0 h 566793"/>
              <a:gd name="connsiteX1" fmla="*/ 0 w 553146"/>
              <a:gd name="connsiteY1" fmla="*/ 282915 h 566793"/>
              <a:gd name="connsiteX2" fmla="*/ 530789 w 553146"/>
              <a:gd name="connsiteY2" fmla="*/ 566793 h 566793"/>
              <a:gd name="connsiteX3" fmla="*/ 531094 w 553146"/>
              <a:gd name="connsiteY3" fmla="*/ 0 h 566793"/>
              <a:gd name="connsiteX0" fmla="*/ 531094 w 553146"/>
              <a:gd name="connsiteY0" fmla="*/ 0 h 566793"/>
              <a:gd name="connsiteX1" fmla="*/ 0 w 553146"/>
              <a:gd name="connsiteY1" fmla="*/ 282915 h 566793"/>
              <a:gd name="connsiteX2" fmla="*/ 530789 w 553146"/>
              <a:gd name="connsiteY2" fmla="*/ 566793 h 566793"/>
              <a:gd name="connsiteX3" fmla="*/ 531094 w 553146"/>
              <a:gd name="connsiteY3" fmla="*/ 0 h 566793"/>
              <a:gd name="connsiteX0" fmla="*/ 531094 w 929284"/>
              <a:gd name="connsiteY0" fmla="*/ 99483 h 666276"/>
              <a:gd name="connsiteX1" fmla="*/ 0 w 929284"/>
              <a:gd name="connsiteY1" fmla="*/ 382398 h 666276"/>
              <a:gd name="connsiteX2" fmla="*/ 530789 w 929284"/>
              <a:gd name="connsiteY2" fmla="*/ 666276 h 666276"/>
              <a:gd name="connsiteX3" fmla="*/ 929233 w 929284"/>
              <a:gd name="connsiteY3" fmla="*/ 94465 h 666276"/>
              <a:gd name="connsiteX4" fmla="*/ 531094 w 929284"/>
              <a:gd name="connsiteY4" fmla="*/ 99483 h 666276"/>
              <a:gd name="connsiteX0" fmla="*/ 531094 w 929233"/>
              <a:gd name="connsiteY0" fmla="*/ 23314 h 590107"/>
              <a:gd name="connsiteX1" fmla="*/ 0 w 929233"/>
              <a:gd name="connsiteY1" fmla="*/ 306229 h 590107"/>
              <a:gd name="connsiteX2" fmla="*/ 530789 w 929233"/>
              <a:gd name="connsiteY2" fmla="*/ 590107 h 590107"/>
              <a:gd name="connsiteX3" fmla="*/ 929233 w 929233"/>
              <a:gd name="connsiteY3" fmla="*/ 18296 h 590107"/>
              <a:gd name="connsiteX4" fmla="*/ 531094 w 929233"/>
              <a:gd name="connsiteY4" fmla="*/ 23314 h 590107"/>
              <a:gd name="connsiteX0" fmla="*/ 531094 w 929233"/>
              <a:gd name="connsiteY0" fmla="*/ 23314 h 595913"/>
              <a:gd name="connsiteX1" fmla="*/ 0 w 929233"/>
              <a:gd name="connsiteY1" fmla="*/ 312035 h 595913"/>
              <a:gd name="connsiteX2" fmla="*/ 530789 w 929233"/>
              <a:gd name="connsiteY2" fmla="*/ 595913 h 595913"/>
              <a:gd name="connsiteX3" fmla="*/ 929233 w 929233"/>
              <a:gd name="connsiteY3" fmla="*/ 24102 h 595913"/>
              <a:gd name="connsiteX4" fmla="*/ 531094 w 929233"/>
              <a:gd name="connsiteY4" fmla="*/ 23314 h 595913"/>
              <a:gd name="connsiteX0" fmla="*/ 531094 w 929233"/>
              <a:gd name="connsiteY0" fmla="*/ 786 h 573385"/>
              <a:gd name="connsiteX1" fmla="*/ 0 w 929233"/>
              <a:gd name="connsiteY1" fmla="*/ 289507 h 573385"/>
              <a:gd name="connsiteX2" fmla="*/ 530789 w 929233"/>
              <a:gd name="connsiteY2" fmla="*/ 573385 h 573385"/>
              <a:gd name="connsiteX3" fmla="*/ 929233 w 929233"/>
              <a:gd name="connsiteY3" fmla="*/ 1574 h 573385"/>
              <a:gd name="connsiteX4" fmla="*/ 531094 w 929233"/>
              <a:gd name="connsiteY4" fmla="*/ 786 h 573385"/>
              <a:gd name="connsiteX0" fmla="*/ 531094 w 986933"/>
              <a:gd name="connsiteY0" fmla="*/ 786 h 665836"/>
              <a:gd name="connsiteX1" fmla="*/ 0 w 986933"/>
              <a:gd name="connsiteY1" fmla="*/ 289507 h 665836"/>
              <a:gd name="connsiteX2" fmla="*/ 530789 w 986933"/>
              <a:gd name="connsiteY2" fmla="*/ 573385 h 665836"/>
              <a:gd name="connsiteX3" fmla="*/ 920526 w 986933"/>
              <a:gd name="connsiteY3" fmla="*/ 570534 h 665836"/>
              <a:gd name="connsiteX4" fmla="*/ 929233 w 986933"/>
              <a:gd name="connsiteY4" fmla="*/ 1574 h 665836"/>
              <a:gd name="connsiteX5" fmla="*/ 531094 w 986933"/>
              <a:gd name="connsiteY5" fmla="*/ 786 h 665836"/>
              <a:gd name="connsiteX0" fmla="*/ 531094 w 986933"/>
              <a:gd name="connsiteY0" fmla="*/ 786 h 586356"/>
              <a:gd name="connsiteX1" fmla="*/ 0 w 986933"/>
              <a:gd name="connsiteY1" fmla="*/ 289507 h 586356"/>
              <a:gd name="connsiteX2" fmla="*/ 530789 w 986933"/>
              <a:gd name="connsiteY2" fmla="*/ 573385 h 586356"/>
              <a:gd name="connsiteX3" fmla="*/ 920526 w 986933"/>
              <a:gd name="connsiteY3" fmla="*/ 570534 h 586356"/>
              <a:gd name="connsiteX4" fmla="*/ 929233 w 986933"/>
              <a:gd name="connsiteY4" fmla="*/ 1574 h 586356"/>
              <a:gd name="connsiteX5" fmla="*/ 531094 w 986933"/>
              <a:gd name="connsiteY5" fmla="*/ 786 h 586356"/>
              <a:gd name="connsiteX0" fmla="*/ 531094 w 986933"/>
              <a:gd name="connsiteY0" fmla="*/ 786 h 573385"/>
              <a:gd name="connsiteX1" fmla="*/ 0 w 986933"/>
              <a:gd name="connsiteY1" fmla="*/ 289507 h 573385"/>
              <a:gd name="connsiteX2" fmla="*/ 530789 w 986933"/>
              <a:gd name="connsiteY2" fmla="*/ 573385 h 573385"/>
              <a:gd name="connsiteX3" fmla="*/ 920526 w 986933"/>
              <a:gd name="connsiteY3" fmla="*/ 570534 h 573385"/>
              <a:gd name="connsiteX4" fmla="*/ 929233 w 986933"/>
              <a:gd name="connsiteY4" fmla="*/ 1574 h 573385"/>
              <a:gd name="connsiteX5" fmla="*/ 531094 w 986933"/>
              <a:gd name="connsiteY5" fmla="*/ 786 h 573385"/>
              <a:gd name="connsiteX0" fmla="*/ 531094 w 986933"/>
              <a:gd name="connsiteY0" fmla="*/ 786 h 573646"/>
              <a:gd name="connsiteX1" fmla="*/ 0 w 986933"/>
              <a:gd name="connsiteY1" fmla="*/ 289507 h 573646"/>
              <a:gd name="connsiteX2" fmla="*/ 530789 w 986933"/>
              <a:gd name="connsiteY2" fmla="*/ 573385 h 573646"/>
              <a:gd name="connsiteX3" fmla="*/ 920526 w 986933"/>
              <a:gd name="connsiteY3" fmla="*/ 570534 h 573646"/>
              <a:gd name="connsiteX4" fmla="*/ 929233 w 986933"/>
              <a:gd name="connsiteY4" fmla="*/ 1574 h 573646"/>
              <a:gd name="connsiteX5" fmla="*/ 531094 w 986933"/>
              <a:gd name="connsiteY5" fmla="*/ 786 h 573646"/>
              <a:gd name="connsiteX0" fmla="*/ 531094 w 986933"/>
              <a:gd name="connsiteY0" fmla="*/ 786 h 573646"/>
              <a:gd name="connsiteX1" fmla="*/ 0 w 986933"/>
              <a:gd name="connsiteY1" fmla="*/ 289507 h 573646"/>
              <a:gd name="connsiteX2" fmla="*/ 530789 w 986933"/>
              <a:gd name="connsiteY2" fmla="*/ 573385 h 573646"/>
              <a:gd name="connsiteX3" fmla="*/ 920526 w 986933"/>
              <a:gd name="connsiteY3" fmla="*/ 570534 h 573646"/>
              <a:gd name="connsiteX4" fmla="*/ 929233 w 986933"/>
              <a:gd name="connsiteY4" fmla="*/ 1574 h 573646"/>
              <a:gd name="connsiteX5" fmla="*/ 531094 w 986933"/>
              <a:gd name="connsiteY5" fmla="*/ 786 h 573646"/>
              <a:gd name="connsiteX0" fmla="*/ 531094 w 998545"/>
              <a:gd name="connsiteY0" fmla="*/ 786 h 576340"/>
              <a:gd name="connsiteX1" fmla="*/ 0 w 998545"/>
              <a:gd name="connsiteY1" fmla="*/ 289507 h 576340"/>
              <a:gd name="connsiteX2" fmla="*/ 530789 w 998545"/>
              <a:gd name="connsiteY2" fmla="*/ 573385 h 576340"/>
              <a:gd name="connsiteX3" fmla="*/ 932138 w 998545"/>
              <a:gd name="connsiteY3" fmla="*/ 576340 h 576340"/>
              <a:gd name="connsiteX4" fmla="*/ 929233 w 998545"/>
              <a:gd name="connsiteY4" fmla="*/ 1574 h 576340"/>
              <a:gd name="connsiteX5" fmla="*/ 531094 w 998545"/>
              <a:gd name="connsiteY5" fmla="*/ 786 h 576340"/>
              <a:gd name="connsiteX0" fmla="*/ 531094 w 933178"/>
              <a:gd name="connsiteY0" fmla="*/ 786 h 576340"/>
              <a:gd name="connsiteX1" fmla="*/ 0 w 933178"/>
              <a:gd name="connsiteY1" fmla="*/ 289507 h 576340"/>
              <a:gd name="connsiteX2" fmla="*/ 530789 w 933178"/>
              <a:gd name="connsiteY2" fmla="*/ 573385 h 576340"/>
              <a:gd name="connsiteX3" fmla="*/ 932138 w 933178"/>
              <a:gd name="connsiteY3" fmla="*/ 576340 h 576340"/>
              <a:gd name="connsiteX4" fmla="*/ 929233 w 933178"/>
              <a:gd name="connsiteY4" fmla="*/ 1574 h 576340"/>
              <a:gd name="connsiteX5" fmla="*/ 531094 w 933178"/>
              <a:gd name="connsiteY5" fmla="*/ 786 h 576340"/>
              <a:gd name="connsiteX0" fmla="*/ 531094 w 2221089"/>
              <a:gd name="connsiteY0" fmla="*/ 0 h 575554"/>
              <a:gd name="connsiteX1" fmla="*/ 0 w 2221089"/>
              <a:gd name="connsiteY1" fmla="*/ 288721 h 575554"/>
              <a:gd name="connsiteX2" fmla="*/ 530789 w 2221089"/>
              <a:gd name="connsiteY2" fmla="*/ 572599 h 575554"/>
              <a:gd name="connsiteX3" fmla="*/ 932138 w 2221089"/>
              <a:gd name="connsiteY3" fmla="*/ 575554 h 575554"/>
              <a:gd name="connsiteX4" fmla="*/ 2217144 w 2221089"/>
              <a:gd name="connsiteY4" fmla="*/ 4598 h 575554"/>
              <a:gd name="connsiteX5" fmla="*/ 531094 w 2221089"/>
              <a:gd name="connsiteY5" fmla="*/ 0 h 575554"/>
              <a:gd name="connsiteX0" fmla="*/ 531094 w 2221089"/>
              <a:gd name="connsiteY0" fmla="*/ 0 h 572860"/>
              <a:gd name="connsiteX1" fmla="*/ 0 w 2221089"/>
              <a:gd name="connsiteY1" fmla="*/ 288721 h 572860"/>
              <a:gd name="connsiteX2" fmla="*/ 530789 w 2221089"/>
              <a:gd name="connsiteY2" fmla="*/ 572599 h 572860"/>
              <a:gd name="connsiteX3" fmla="*/ 2217567 w 2221089"/>
              <a:gd name="connsiteY3" fmla="*/ 571744 h 572860"/>
              <a:gd name="connsiteX4" fmla="*/ 2217144 w 2221089"/>
              <a:gd name="connsiteY4" fmla="*/ 4598 h 572860"/>
              <a:gd name="connsiteX5" fmla="*/ 531094 w 2221089"/>
              <a:gd name="connsiteY5" fmla="*/ 0 h 572860"/>
              <a:gd name="connsiteX0" fmla="*/ 531094 w 4802020"/>
              <a:gd name="connsiteY0" fmla="*/ 0 h 572860"/>
              <a:gd name="connsiteX1" fmla="*/ 0 w 4802020"/>
              <a:gd name="connsiteY1" fmla="*/ 288721 h 572860"/>
              <a:gd name="connsiteX2" fmla="*/ 530789 w 4802020"/>
              <a:gd name="connsiteY2" fmla="*/ 572599 h 572860"/>
              <a:gd name="connsiteX3" fmla="*/ 2217567 w 4802020"/>
              <a:gd name="connsiteY3" fmla="*/ 571744 h 572860"/>
              <a:gd name="connsiteX4" fmla="*/ 4798075 w 4802020"/>
              <a:gd name="connsiteY4" fmla="*/ 18448 h 572860"/>
              <a:gd name="connsiteX5" fmla="*/ 531094 w 4802020"/>
              <a:gd name="connsiteY5" fmla="*/ 0 h 572860"/>
              <a:gd name="connsiteX0" fmla="*/ 531094 w 4802020"/>
              <a:gd name="connsiteY0" fmla="*/ 0 h 585593"/>
              <a:gd name="connsiteX1" fmla="*/ 0 w 4802020"/>
              <a:gd name="connsiteY1" fmla="*/ 288721 h 585593"/>
              <a:gd name="connsiteX2" fmla="*/ 530789 w 4802020"/>
              <a:gd name="connsiteY2" fmla="*/ 572599 h 585593"/>
              <a:gd name="connsiteX3" fmla="*/ 4789474 w 4802020"/>
              <a:gd name="connsiteY3" fmla="*/ 585593 h 585593"/>
              <a:gd name="connsiteX4" fmla="*/ 4798075 w 4802020"/>
              <a:gd name="connsiteY4" fmla="*/ 18448 h 585593"/>
              <a:gd name="connsiteX5" fmla="*/ 531094 w 4802020"/>
              <a:gd name="connsiteY5" fmla="*/ 0 h 585593"/>
              <a:gd name="connsiteX0" fmla="*/ 531094 w 4792714"/>
              <a:gd name="connsiteY0" fmla="*/ 2169 h 587762"/>
              <a:gd name="connsiteX1" fmla="*/ 0 w 4792714"/>
              <a:gd name="connsiteY1" fmla="*/ 290890 h 587762"/>
              <a:gd name="connsiteX2" fmla="*/ 530789 w 4792714"/>
              <a:gd name="connsiteY2" fmla="*/ 574768 h 587762"/>
              <a:gd name="connsiteX3" fmla="*/ 4789474 w 4792714"/>
              <a:gd name="connsiteY3" fmla="*/ 587762 h 587762"/>
              <a:gd name="connsiteX4" fmla="*/ 4788769 w 4792714"/>
              <a:gd name="connsiteY4" fmla="*/ 1574 h 587762"/>
              <a:gd name="connsiteX5" fmla="*/ 531094 w 4792714"/>
              <a:gd name="connsiteY5" fmla="*/ 2169 h 587762"/>
              <a:gd name="connsiteX0" fmla="*/ 531094 w 4792714"/>
              <a:gd name="connsiteY0" fmla="*/ 2169 h 575861"/>
              <a:gd name="connsiteX1" fmla="*/ 0 w 4792714"/>
              <a:gd name="connsiteY1" fmla="*/ 290890 h 575861"/>
              <a:gd name="connsiteX2" fmla="*/ 530789 w 4792714"/>
              <a:gd name="connsiteY2" fmla="*/ 574768 h 575861"/>
              <a:gd name="connsiteX3" fmla="*/ 4789474 w 4792714"/>
              <a:gd name="connsiteY3" fmla="*/ 575861 h 575861"/>
              <a:gd name="connsiteX4" fmla="*/ 4788769 w 4792714"/>
              <a:gd name="connsiteY4" fmla="*/ 1574 h 575861"/>
              <a:gd name="connsiteX5" fmla="*/ 531094 w 4792714"/>
              <a:gd name="connsiteY5" fmla="*/ 2169 h 57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2714" h="575861">
                <a:moveTo>
                  <a:pt x="531094" y="2169"/>
                </a:moveTo>
                <a:cubicBezTo>
                  <a:pt x="299439" y="3641"/>
                  <a:pt x="3921" y="78376"/>
                  <a:pt x="0" y="290890"/>
                </a:cubicBezTo>
                <a:cubicBezTo>
                  <a:pt x="1885" y="503406"/>
                  <a:pt x="298267" y="575029"/>
                  <a:pt x="530789" y="574768"/>
                </a:cubicBezTo>
                <a:lnTo>
                  <a:pt x="4789474" y="575861"/>
                </a:lnTo>
                <a:cubicBezTo>
                  <a:pt x="4789115" y="437016"/>
                  <a:pt x="4792714" y="274573"/>
                  <a:pt x="4788769" y="1574"/>
                </a:cubicBezTo>
                <a:cubicBezTo>
                  <a:pt x="4707540" y="0"/>
                  <a:pt x="724187" y="7883"/>
                  <a:pt x="531094" y="2169"/>
                </a:cubicBezTo>
                <a:close/>
              </a:path>
            </a:pathLst>
          </a:cu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0" scaled="1"/>
            <a:tileRect/>
          </a:gradFill>
          <a:ln w="3175">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latin typeface="Arial" pitchFamily="34" charset="0"/>
              <a:cs typeface="Arial" pitchFamily="34" charset="0"/>
            </a:endParaRPr>
          </a:p>
        </p:txBody>
      </p:sp>
      <p:sp>
        <p:nvSpPr>
          <p:cNvPr id="8" name="Text Box 1031"/>
          <p:cNvSpPr txBox="1">
            <a:spLocks noChangeArrowheads="1"/>
          </p:cNvSpPr>
          <p:nvPr/>
        </p:nvSpPr>
        <p:spPr bwMode="auto">
          <a:xfrm>
            <a:off x="375287" y="507732"/>
            <a:ext cx="1539875" cy="46166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US" sz="1200" b="1" dirty="0" smtClean="0">
                <a:solidFill>
                  <a:srgbClr val="286B9D"/>
                </a:solidFill>
                <a:latin typeface="Arial" pitchFamily="34" charset="0"/>
                <a:cs typeface="Arial" pitchFamily="34" charset="0"/>
              </a:rPr>
              <a:t>UN conference on </a:t>
            </a:r>
            <a:r>
              <a:rPr lang="en-US" sz="1200" b="1" dirty="0">
                <a:solidFill>
                  <a:srgbClr val="286B9D"/>
                </a:solidFill>
                <a:latin typeface="Arial" pitchFamily="34" charset="0"/>
                <a:cs typeface="Arial" pitchFamily="34" charset="0"/>
              </a:rPr>
              <a:t>e</a:t>
            </a:r>
            <a:r>
              <a:rPr lang="en-US" sz="1200" b="1" dirty="0" smtClean="0">
                <a:solidFill>
                  <a:srgbClr val="286B9D"/>
                </a:solidFill>
                <a:latin typeface="Arial" pitchFamily="34" charset="0"/>
                <a:cs typeface="Arial" pitchFamily="34" charset="0"/>
              </a:rPr>
              <a:t>nvironment</a:t>
            </a:r>
            <a:endParaRPr lang="en-US" sz="1200" b="1" dirty="0">
              <a:solidFill>
                <a:srgbClr val="286B9D"/>
              </a:solidFill>
              <a:latin typeface="Arial" pitchFamily="34" charset="0"/>
              <a:cs typeface="Arial" pitchFamily="34" charset="0"/>
            </a:endParaRPr>
          </a:p>
        </p:txBody>
      </p:sp>
      <p:sp>
        <p:nvSpPr>
          <p:cNvPr id="9" name="Text Box 1035"/>
          <p:cNvSpPr txBox="1">
            <a:spLocks noChangeArrowheads="1"/>
          </p:cNvSpPr>
          <p:nvPr/>
        </p:nvSpPr>
        <p:spPr bwMode="auto">
          <a:xfrm>
            <a:off x="1145225" y="2677598"/>
            <a:ext cx="1353256" cy="430887"/>
          </a:xfrm>
          <a:prstGeom prst="rect">
            <a:avLst/>
          </a:prstGeom>
          <a:noFill/>
          <a:ln w="9525">
            <a:noFill/>
            <a:miter lim="800000"/>
            <a:headEnd/>
            <a:tailEnd/>
          </a:ln>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100" b="1" dirty="0" smtClean="0">
                <a:latin typeface="Arial" pitchFamily="34" charset="0"/>
                <a:cs typeface="Arial" pitchFamily="34" charset="0"/>
              </a:rPr>
              <a:t>ΠΕΡΙΒΑΛΛΟΝ</a:t>
            </a:r>
            <a:endParaRPr lang="en-US" sz="1100" b="1" dirty="0" smtClean="0">
              <a:latin typeface="Arial" pitchFamily="34" charset="0"/>
              <a:cs typeface="Arial" pitchFamily="34" charset="0"/>
            </a:endParaRPr>
          </a:p>
          <a:p>
            <a:pPr algn="ctr"/>
            <a:r>
              <a:rPr lang="en-US" sz="1100" b="1" i="1" dirty="0" smtClean="0">
                <a:latin typeface="Arial" pitchFamily="34" charset="0"/>
                <a:cs typeface="Arial" pitchFamily="34" charset="0"/>
              </a:rPr>
              <a:t>Eco development</a:t>
            </a:r>
            <a:endParaRPr lang="en-US" sz="1100" b="1" i="1" dirty="0">
              <a:latin typeface="Arial" pitchFamily="34" charset="0"/>
              <a:cs typeface="Arial" pitchFamily="34" charset="0"/>
            </a:endParaRPr>
          </a:p>
        </p:txBody>
      </p:sp>
      <p:sp>
        <p:nvSpPr>
          <p:cNvPr id="10" name="Text Box 1072"/>
          <p:cNvSpPr txBox="1">
            <a:spLocks noChangeArrowheads="1"/>
          </p:cNvSpPr>
          <p:nvPr/>
        </p:nvSpPr>
        <p:spPr bwMode="auto">
          <a:xfrm>
            <a:off x="1212431" y="3505470"/>
            <a:ext cx="1520825" cy="646331"/>
          </a:xfrm>
          <a:prstGeom prst="rect">
            <a:avLst/>
          </a:prstGeom>
          <a:noFill/>
          <a:ln w="9525">
            <a:noFill/>
            <a:miter lim="800000"/>
            <a:headEnd/>
            <a:tailEnd/>
          </a:ln>
        </p:spPr>
        <p:txBody>
          <a:bodyPr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200" b="1" dirty="0" smtClean="0">
                <a:latin typeface="Arial" pitchFamily="34" charset="0"/>
                <a:cs typeface="Arial" pitchFamily="34" charset="0"/>
              </a:rPr>
              <a:t>ΚΥΒΕΡΝΗΣΕΙΣ ΑΚΑΔΗΜΑΪΚΗ ΚΟΙΝΟΤΗΤΑ</a:t>
            </a:r>
            <a:endParaRPr lang="en-US" sz="1200" b="1" dirty="0">
              <a:latin typeface="Arial" pitchFamily="34" charset="0"/>
              <a:cs typeface="Arial" pitchFamily="34" charset="0"/>
            </a:endParaRPr>
          </a:p>
        </p:txBody>
      </p:sp>
      <p:pic>
        <p:nvPicPr>
          <p:cNvPr id="11" name="Image 76" descr="345.jpg"/>
          <p:cNvPicPr>
            <a:picLocks noChangeAspect="1"/>
          </p:cNvPicPr>
          <p:nvPr/>
        </p:nvPicPr>
        <p:blipFill>
          <a:blip r:embed="rId11" cstate="print"/>
          <a:srcRect/>
          <a:stretch>
            <a:fillRect/>
          </a:stretch>
        </p:blipFill>
        <p:spPr bwMode="auto">
          <a:xfrm>
            <a:off x="732714" y="1034475"/>
            <a:ext cx="723900" cy="642938"/>
          </a:xfrm>
          <a:prstGeom prst="rect">
            <a:avLst/>
          </a:prstGeom>
          <a:noFill/>
          <a:ln w="9525">
            <a:noFill/>
            <a:miter lim="800000"/>
            <a:headEnd/>
            <a:tailEnd/>
          </a:ln>
        </p:spPr>
      </p:pic>
      <p:pic>
        <p:nvPicPr>
          <p:cNvPr id="12" name="Image 79" descr="1215168547.jpg"/>
          <p:cNvPicPr>
            <a:picLocks noChangeAspect="1"/>
          </p:cNvPicPr>
          <p:nvPr/>
        </p:nvPicPr>
        <p:blipFill>
          <a:blip r:embed="rId12" cstate="print"/>
          <a:srcRect/>
          <a:stretch>
            <a:fillRect/>
          </a:stretch>
        </p:blipFill>
        <p:spPr bwMode="auto">
          <a:xfrm>
            <a:off x="936821" y="4383313"/>
            <a:ext cx="904875" cy="1301750"/>
          </a:xfrm>
          <a:prstGeom prst="rect">
            <a:avLst/>
          </a:prstGeom>
          <a:noFill/>
          <a:ln w="9525">
            <a:noFill/>
            <a:miter lim="800000"/>
            <a:headEnd/>
            <a:tailEnd/>
          </a:ln>
        </p:spPr>
      </p:pic>
      <p:sp>
        <p:nvSpPr>
          <p:cNvPr id="13" name="Line 1041"/>
          <p:cNvSpPr>
            <a:spLocks noChangeShapeType="1"/>
          </p:cNvSpPr>
          <p:nvPr/>
        </p:nvSpPr>
        <p:spPr bwMode="auto">
          <a:xfrm flipV="1">
            <a:off x="1082871" y="2120325"/>
            <a:ext cx="0" cy="125413"/>
          </a:xfrm>
          <a:prstGeom prst="line">
            <a:avLst/>
          </a:prstGeom>
          <a:noFill/>
          <a:ln w="9525">
            <a:solidFill>
              <a:srgbClr val="568CD6"/>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itchFamily="34" charset="0"/>
              <a:cs typeface="Arial" pitchFamily="34" charset="0"/>
            </a:endParaRPr>
          </a:p>
        </p:txBody>
      </p:sp>
      <p:sp>
        <p:nvSpPr>
          <p:cNvPr id="14" name="Rectangle 13"/>
          <p:cNvSpPr>
            <a:spLocks noChangeArrowheads="1"/>
          </p:cNvSpPr>
          <p:nvPr/>
        </p:nvSpPr>
        <p:spPr bwMode="auto">
          <a:xfrm>
            <a:off x="828871" y="1901250"/>
            <a:ext cx="466831" cy="246063"/>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smtClean="0">
                <a:solidFill>
                  <a:srgbClr val="568CD6"/>
                </a:solidFill>
                <a:latin typeface="Arial" pitchFamily="34" charset="0"/>
                <a:cs typeface="Arial" pitchFamily="34" charset="0"/>
              </a:rPr>
              <a:t>1972</a:t>
            </a:r>
            <a:endParaRPr lang="en-US" sz="1000" b="1">
              <a:solidFill>
                <a:srgbClr val="568CD6"/>
              </a:solidFill>
              <a:latin typeface="Arial" pitchFamily="34" charset="0"/>
              <a:cs typeface="Arial" pitchFamily="34" charset="0"/>
            </a:endParaRPr>
          </a:p>
        </p:txBody>
      </p:sp>
      <p:sp>
        <p:nvSpPr>
          <p:cNvPr id="15" name="Rectangle 14"/>
          <p:cNvSpPr>
            <a:spLocks noChangeArrowheads="1"/>
          </p:cNvSpPr>
          <p:nvPr/>
        </p:nvSpPr>
        <p:spPr bwMode="auto">
          <a:xfrm>
            <a:off x="584283" y="1663125"/>
            <a:ext cx="1155381" cy="276999"/>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b="1" dirty="0" smtClean="0">
                <a:solidFill>
                  <a:srgbClr val="286B9D"/>
                </a:solidFill>
                <a:latin typeface="Arial" pitchFamily="34" charset="0"/>
                <a:cs typeface="Arial" pitchFamily="34" charset="0"/>
              </a:rPr>
              <a:t>ΣΤΟΚΧΟΛΜΗ</a:t>
            </a:r>
            <a:endParaRPr lang="en-US" sz="1200" b="1" dirty="0">
              <a:solidFill>
                <a:srgbClr val="286B9D"/>
              </a:solidFill>
              <a:latin typeface="Arial" pitchFamily="34" charset="0"/>
              <a:cs typeface="Arial" pitchFamily="34" charset="0"/>
            </a:endParaRPr>
          </a:p>
        </p:txBody>
      </p:sp>
      <p:sp>
        <p:nvSpPr>
          <p:cNvPr id="16" name="Text Box 1035"/>
          <p:cNvSpPr txBox="1">
            <a:spLocks noChangeArrowheads="1"/>
          </p:cNvSpPr>
          <p:nvPr/>
        </p:nvSpPr>
        <p:spPr bwMode="auto">
          <a:xfrm>
            <a:off x="145854" y="2739055"/>
            <a:ext cx="869149" cy="276999"/>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200" b="1" dirty="0" smtClean="0">
                <a:solidFill>
                  <a:srgbClr val="286B9D"/>
                </a:solidFill>
                <a:latin typeface="Arial" pitchFamily="34" charset="0"/>
                <a:cs typeface="Arial" pitchFamily="34" charset="0"/>
              </a:rPr>
              <a:t>ΕΝΝΟΙΕΣ</a:t>
            </a:r>
            <a:endParaRPr lang="en-US" sz="1200" b="1" i="1" dirty="0">
              <a:solidFill>
                <a:srgbClr val="286B9D"/>
              </a:solidFill>
              <a:latin typeface="Arial" pitchFamily="34" charset="0"/>
              <a:cs typeface="Arial" pitchFamily="34" charset="0"/>
            </a:endParaRPr>
          </a:p>
        </p:txBody>
      </p:sp>
      <p:sp>
        <p:nvSpPr>
          <p:cNvPr id="17" name="Text Box 1035"/>
          <p:cNvSpPr txBox="1">
            <a:spLocks noChangeArrowheads="1"/>
          </p:cNvSpPr>
          <p:nvPr/>
        </p:nvSpPr>
        <p:spPr bwMode="auto">
          <a:xfrm>
            <a:off x="152400" y="3581400"/>
            <a:ext cx="919236" cy="46166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200" b="1" dirty="0" smtClean="0">
                <a:solidFill>
                  <a:srgbClr val="286B9D"/>
                </a:solidFill>
                <a:latin typeface="Arial" pitchFamily="34" charset="0"/>
                <a:cs typeface="Arial" pitchFamily="34" charset="0"/>
              </a:rPr>
              <a:t>ΒΑΣΙΚΕΣ ΟΜΑΔΕΣ</a:t>
            </a:r>
            <a:endParaRPr lang="en-US" sz="1200" b="1" i="1" dirty="0">
              <a:solidFill>
                <a:srgbClr val="286B9D"/>
              </a:solidFill>
              <a:latin typeface="Arial" pitchFamily="34" charset="0"/>
              <a:cs typeface="Arial" pitchFamily="34" charset="0"/>
            </a:endParaRPr>
          </a:p>
        </p:txBody>
      </p:sp>
      <p:sp>
        <p:nvSpPr>
          <p:cNvPr id="18" name="Line 1041"/>
          <p:cNvSpPr>
            <a:spLocks noChangeShapeType="1"/>
          </p:cNvSpPr>
          <p:nvPr/>
        </p:nvSpPr>
        <p:spPr bwMode="auto">
          <a:xfrm flipV="1">
            <a:off x="3952786" y="2120325"/>
            <a:ext cx="0" cy="125413"/>
          </a:xfrm>
          <a:prstGeom prst="line">
            <a:avLst/>
          </a:prstGeom>
          <a:noFill/>
          <a:ln w="9525">
            <a:solidFill>
              <a:srgbClr val="568CD6"/>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itchFamily="34" charset="0"/>
              <a:cs typeface="Arial" pitchFamily="34" charset="0"/>
            </a:endParaRPr>
          </a:p>
        </p:txBody>
      </p:sp>
      <p:sp>
        <p:nvSpPr>
          <p:cNvPr id="19" name="Line 1041"/>
          <p:cNvSpPr>
            <a:spLocks noChangeShapeType="1"/>
          </p:cNvSpPr>
          <p:nvPr/>
        </p:nvSpPr>
        <p:spPr bwMode="auto">
          <a:xfrm flipV="1">
            <a:off x="3114413" y="2120325"/>
            <a:ext cx="0" cy="125413"/>
          </a:xfrm>
          <a:prstGeom prst="line">
            <a:avLst/>
          </a:prstGeom>
          <a:noFill/>
          <a:ln w="9525">
            <a:solidFill>
              <a:srgbClr val="568CD6"/>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itchFamily="34" charset="0"/>
              <a:cs typeface="Arial" pitchFamily="34" charset="0"/>
            </a:endParaRPr>
          </a:p>
        </p:txBody>
      </p:sp>
      <p:grpSp>
        <p:nvGrpSpPr>
          <p:cNvPr id="20" name="Groupe 64"/>
          <p:cNvGrpSpPr/>
          <p:nvPr/>
        </p:nvGrpSpPr>
        <p:grpSpPr>
          <a:xfrm>
            <a:off x="2588236" y="359815"/>
            <a:ext cx="5867002" cy="5278985"/>
            <a:chOff x="2634062" y="786340"/>
            <a:chExt cx="5867002" cy="5278985"/>
          </a:xfrm>
        </p:grpSpPr>
        <p:sp>
          <p:nvSpPr>
            <p:cNvPr id="66" name="Forme libre 170"/>
            <p:cNvSpPr/>
            <p:nvPr/>
          </p:nvSpPr>
          <p:spPr>
            <a:xfrm>
              <a:off x="2748177" y="3957961"/>
              <a:ext cx="5749093" cy="574350"/>
            </a:xfrm>
            <a:custGeom>
              <a:avLst/>
              <a:gdLst>
                <a:gd name="connsiteX0" fmla="*/ 511792 w 511792"/>
                <a:gd name="connsiteY0" fmla="*/ 0 h 491319"/>
                <a:gd name="connsiteX1" fmla="*/ 6824 w 511792"/>
                <a:gd name="connsiteY1" fmla="*/ 218364 h 491319"/>
                <a:gd name="connsiteX2" fmla="*/ 470848 w 511792"/>
                <a:gd name="connsiteY2" fmla="*/ 491319 h 491319"/>
                <a:gd name="connsiteX0" fmla="*/ 511792 w 511792"/>
                <a:gd name="connsiteY0" fmla="*/ 0 h 491319"/>
                <a:gd name="connsiteX1" fmla="*/ 6824 w 511792"/>
                <a:gd name="connsiteY1" fmla="*/ 218364 h 491319"/>
                <a:gd name="connsiteX2" fmla="*/ 470848 w 511792"/>
                <a:gd name="connsiteY2" fmla="*/ 491319 h 491319"/>
                <a:gd name="connsiteX3" fmla="*/ 511792 w 511792"/>
                <a:gd name="connsiteY3" fmla="*/ 0 h 491319"/>
                <a:gd name="connsiteX0" fmla="*/ 511792 w 511792"/>
                <a:gd name="connsiteY0" fmla="*/ 0 h 491319"/>
                <a:gd name="connsiteX1" fmla="*/ 6824 w 511792"/>
                <a:gd name="connsiteY1" fmla="*/ 265498 h 491319"/>
                <a:gd name="connsiteX2" fmla="*/ 470848 w 511792"/>
                <a:gd name="connsiteY2" fmla="*/ 491319 h 491319"/>
                <a:gd name="connsiteX3" fmla="*/ 511792 w 511792"/>
                <a:gd name="connsiteY3" fmla="*/ 0 h 491319"/>
                <a:gd name="connsiteX0" fmla="*/ 511792 w 511792"/>
                <a:gd name="connsiteY0" fmla="*/ 0 h 491319"/>
                <a:gd name="connsiteX1" fmla="*/ 6824 w 511792"/>
                <a:gd name="connsiteY1" fmla="*/ 265498 h 491319"/>
                <a:gd name="connsiteX2" fmla="*/ 470848 w 511792"/>
                <a:gd name="connsiteY2" fmla="*/ 491319 h 491319"/>
                <a:gd name="connsiteX3" fmla="*/ 511792 w 511792"/>
                <a:gd name="connsiteY3" fmla="*/ 0 h 491319"/>
                <a:gd name="connsiteX0" fmla="*/ 505986 w 505986"/>
                <a:gd name="connsiteY0" fmla="*/ 0 h 491319"/>
                <a:gd name="connsiteX1" fmla="*/ 1018 w 505986"/>
                <a:gd name="connsiteY1" fmla="*/ 265498 h 491319"/>
                <a:gd name="connsiteX2" fmla="*/ 465042 w 505986"/>
                <a:gd name="connsiteY2" fmla="*/ 491319 h 491319"/>
                <a:gd name="connsiteX3" fmla="*/ 505986 w 505986"/>
                <a:gd name="connsiteY3" fmla="*/ 0 h 491319"/>
                <a:gd name="connsiteX0" fmla="*/ 532112 w 532112"/>
                <a:gd name="connsiteY0" fmla="*/ 0 h 517444"/>
                <a:gd name="connsiteX1" fmla="*/ 1018 w 532112"/>
                <a:gd name="connsiteY1" fmla="*/ 291623 h 517444"/>
                <a:gd name="connsiteX2" fmla="*/ 465042 w 532112"/>
                <a:gd name="connsiteY2" fmla="*/ 517444 h 517444"/>
                <a:gd name="connsiteX3" fmla="*/ 532112 w 532112"/>
                <a:gd name="connsiteY3" fmla="*/ 0 h 517444"/>
                <a:gd name="connsiteX0" fmla="*/ 532112 w 532112"/>
                <a:gd name="connsiteY0" fmla="*/ 0 h 517444"/>
                <a:gd name="connsiteX1" fmla="*/ 1018 w 532112"/>
                <a:gd name="connsiteY1" fmla="*/ 291623 h 517444"/>
                <a:gd name="connsiteX2" fmla="*/ 465042 w 532112"/>
                <a:gd name="connsiteY2" fmla="*/ 517444 h 517444"/>
                <a:gd name="connsiteX3" fmla="*/ 532112 w 532112"/>
                <a:gd name="connsiteY3" fmla="*/ 0 h 517444"/>
                <a:gd name="connsiteX0" fmla="*/ 532112 w 532112"/>
                <a:gd name="connsiteY0" fmla="*/ 0 h 517444"/>
                <a:gd name="connsiteX1" fmla="*/ 1018 w 532112"/>
                <a:gd name="connsiteY1" fmla="*/ 291623 h 517444"/>
                <a:gd name="connsiteX2" fmla="*/ 465042 w 532112"/>
                <a:gd name="connsiteY2" fmla="*/ 517444 h 517444"/>
                <a:gd name="connsiteX3" fmla="*/ 532112 w 532112"/>
                <a:gd name="connsiteY3" fmla="*/ 0 h 517444"/>
                <a:gd name="connsiteX0" fmla="*/ 532112 w 554164"/>
                <a:gd name="connsiteY0" fmla="*/ 0 h 558084"/>
                <a:gd name="connsiteX1" fmla="*/ 1018 w 554164"/>
                <a:gd name="connsiteY1" fmla="*/ 291623 h 558084"/>
                <a:gd name="connsiteX2" fmla="*/ 531807 w 554164"/>
                <a:gd name="connsiteY2" fmla="*/ 558084 h 558084"/>
                <a:gd name="connsiteX3" fmla="*/ 532112 w 554164"/>
                <a:gd name="connsiteY3" fmla="*/ 0 h 558084"/>
                <a:gd name="connsiteX0" fmla="*/ 532112 w 554164"/>
                <a:gd name="connsiteY0" fmla="*/ 0 h 561247"/>
                <a:gd name="connsiteX1" fmla="*/ 1018 w 554164"/>
                <a:gd name="connsiteY1" fmla="*/ 291623 h 561247"/>
                <a:gd name="connsiteX2" fmla="*/ 531807 w 554164"/>
                <a:gd name="connsiteY2" fmla="*/ 558084 h 561247"/>
                <a:gd name="connsiteX3" fmla="*/ 532112 w 554164"/>
                <a:gd name="connsiteY3" fmla="*/ 0 h 561247"/>
                <a:gd name="connsiteX0" fmla="*/ 532112 w 554164"/>
                <a:gd name="connsiteY0" fmla="*/ 0 h 561247"/>
                <a:gd name="connsiteX1" fmla="*/ 1018 w 554164"/>
                <a:gd name="connsiteY1" fmla="*/ 282915 h 561247"/>
                <a:gd name="connsiteX2" fmla="*/ 531807 w 554164"/>
                <a:gd name="connsiteY2" fmla="*/ 558084 h 561247"/>
                <a:gd name="connsiteX3" fmla="*/ 532112 w 554164"/>
                <a:gd name="connsiteY3" fmla="*/ 0 h 561247"/>
                <a:gd name="connsiteX0" fmla="*/ 532112 w 554164"/>
                <a:gd name="connsiteY0" fmla="*/ 0 h 561247"/>
                <a:gd name="connsiteX1" fmla="*/ 1018 w 554164"/>
                <a:gd name="connsiteY1" fmla="*/ 282915 h 561247"/>
                <a:gd name="connsiteX2" fmla="*/ 531807 w 554164"/>
                <a:gd name="connsiteY2" fmla="*/ 558084 h 561247"/>
                <a:gd name="connsiteX3" fmla="*/ 532112 w 554164"/>
                <a:gd name="connsiteY3" fmla="*/ 0 h 561247"/>
                <a:gd name="connsiteX0" fmla="*/ 531094 w 553146"/>
                <a:gd name="connsiteY0" fmla="*/ 0 h 561247"/>
                <a:gd name="connsiteX1" fmla="*/ 0 w 553146"/>
                <a:gd name="connsiteY1" fmla="*/ 282915 h 561247"/>
                <a:gd name="connsiteX2" fmla="*/ 530789 w 553146"/>
                <a:gd name="connsiteY2" fmla="*/ 558084 h 561247"/>
                <a:gd name="connsiteX3" fmla="*/ 531094 w 553146"/>
                <a:gd name="connsiteY3" fmla="*/ 0 h 561247"/>
                <a:gd name="connsiteX0" fmla="*/ 531094 w 553146"/>
                <a:gd name="connsiteY0" fmla="*/ 7236 h 568483"/>
                <a:gd name="connsiteX1" fmla="*/ 0 w 553146"/>
                <a:gd name="connsiteY1" fmla="*/ 290151 h 568483"/>
                <a:gd name="connsiteX2" fmla="*/ 530789 w 553146"/>
                <a:gd name="connsiteY2" fmla="*/ 565320 h 568483"/>
                <a:gd name="connsiteX3" fmla="*/ 531094 w 553146"/>
                <a:gd name="connsiteY3" fmla="*/ 7236 h 568483"/>
                <a:gd name="connsiteX0" fmla="*/ 531094 w 553146"/>
                <a:gd name="connsiteY0" fmla="*/ 0 h 561247"/>
                <a:gd name="connsiteX1" fmla="*/ 0 w 553146"/>
                <a:gd name="connsiteY1" fmla="*/ 282915 h 561247"/>
                <a:gd name="connsiteX2" fmla="*/ 530789 w 553146"/>
                <a:gd name="connsiteY2" fmla="*/ 558084 h 561247"/>
                <a:gd name="connsiteX3" fmla="*/ 531094 w 553146"/>
                <a:gd name="connsiteY3" fmla="*/ 0 h 561247"/>
                <a:gd name="connsiteX0" fmla="*/ 531094 w 553146"/>
                <a:gd name="connsiteY0" fmla="*/ 0 h 558084"/>
                <a:gd name="connsiteX1" fmla="*/ 0 w 553146"/>
                <a:gd name="connsiteY1" fmla="*/ 282915 h 558084"/>
                <a:gd name="connsiteX2" fmla="*/ 530789 w 553146"/>
                <a:gd name="connsiteY2" fmla="*/ 558084 h 558084"/>
                <a:gd name="connsiteX3" fmla="*/ 531094 w 553146"/>
                <a:gd name="connsiteY3" fmla="*/ 0 h 558084"/>
                <a:gd name="connsiteX0" fmla="*/ 531094 w 553146"/>
                <a:gd name="connsiteY0" fmla="*/ 0 h 566793"/>
                <a:gd name="connsiteX1" fmla="*/ 0 w 553146"/>
                <a:gd name="connsiteY1" fmla="*/ 282915 h 566793"/>
                <a:gd name="connsiteX2" fmla="*/ 530789 w 553146"/>
                <a:gd name="connsiteY2" fmla="*/ 566793 h 566793"/>
                <a:gd name="connsiteX3" fmla="*/ 531094 w 553146"/>
                <a:gd name="connsiteY3" fmla="*/ 0 h 566793"/>
                <a:gd name="connsiteX0" fmla="*/ 531094 w 553146"/>
                <a:gd name="connsiteY0" fmla="*/ 0 h 566793"/>
                <a:gd name="connsiteX1" fmla="*/ 0 w 553146"/>
                <a:gd name="connsiteY1" fmla="*/ 282915 h 566793"/>
                <a:gd name="connsiteX2" fmla="*/ 530789 w 553146"/>
                <a:gd name="connsiteY2" fmla="*/ 566793 h 566793"/>
                <a:gd name="connsiteX3" fmla="*/ 531094 w 553146"/>
                <a:gd name="connsiteY3" fmla="*/ 0 h 566793"/>
                <a:gd name="connsiteX0" fmla="*/ 531094 w 929284"/>
                <a:gd name="connsiteY0" fmla="*/ 99483 h 666276"/>
                <a:gd name="connsiteX1" fmla="*/ 0 w 929284"/>
                <a:gd name="connsiteY1" fmla="*/ 382398 h 666276"/>
                <a:gd name="connsiteX2" fmla="*/ 530789 w 929284"/>
                <a:gd name="connsiteY2" fmla="*/ 666276 h 666276"/>
                <a:gd name="connsiteX3" fmla="*/ 929233 w 929284"/>
                <a:gd name="connsiteY3" fmla="*/ 94465 h 666276"/>
                <a:gd name="connsiteX4" fmla="*/ 531094 w 929284"/>
                <a:gd name="connsiteY4" fmla="*/ 99483 h 666276"/>
                <a:gd name="connsiteX0" fmla="*/ 531094 w 929233"/>
                <a:gd name="connsiteY0" fmla="*/ 23314 h 590107"/>
                <a:gd name="connsiteX1" fmla="*/ 0 w 929233"/>
                <a:gd name="connsiteY1" fmla="*/ 306229 h 590107"/>
                <a:gd name="connsiteX2" fmla="*/ 530789 w 929233"/>
                <a:gd name="connsiteY2" fmla="*/ 590107 h 590107"/>
                <a:gd name="connsiteX3" fmla="*/ 929233 w 929233"/>
                <a:gd name="connsiteY3" fmla="*/ 18296 h 590107"/>
                <a:gd name="connsiteX4" fmla="*/ 531094 w 929233"/>
                <a:gd name="connsiteY4" fmla="*/ 23314 h 590107"/>
                <a:gd name="connsiteX0" fmla="*/ 531094 w 929233"/>
                <a:gd name="connsiteY0" fmla="*/ 23314 h 595913"/>
                <a:gd name="connsiteX1" fmla="*/ 0 w 929233"/>
                <a:gd name="connsiteY1" fmla="*/ 312035 h 595913"/>
                <a:gd name="connsiteX2" fmla="*/ 530789 w 929233"/>
                <a:gd name="connsiteY2" fmla="*/ 595913 h 595913"/>
                <a:gd name="connsiteX3" fmla="*/ 929233 w 929233"/>
                <a:gd name="connsiteY3" fmla="*/ 24102 h 595913"/>
                <a:gd name="connsiteX4" fmla="*/ 531094 w 929233"/>
                <a:gd name="connsiteY4" fmla="*/ 23314 h 595913"/>
                <a:gd name="connsiteX0" fmla="*/ 531094 w 929233"/>
                <a:gd name="connsiteY0" fmla="*/ 786 h 573385"/>
                <a:gd name="connsiteX1" fmla="*/ 0 w 929233"/>
                <a:gd name="connsiteY1" fmla="*/ 289507 h 573385"/>
                <a:gd name="connsiteX2" fmla="*/ 530789 w 929233"/>
                <a:gd name="connsiteY2" fmla="*/ 573385 h 573385"/>
                <a:gd name="connsiteX3" fmla="*/ 929233 w 929233"/>
                <a:gd name="connsiteY3" fmla="*/ 1574 h 573385"/>
                <a:gd name="connsiteX4" fmla="*/ 531094 w 929233"/>
                <a:gd name="connsiteY4" fmla="*/ 786 h 573385"/>
                <a:gd name="connsiteX0" fmla="*/ 531094 w 986933"/>
                <a:gd name="connsiteY0" fmla="*/ 786 h 665836"/>
                <a:gd name="connsiteX1" fmla="*/ 0 w 986933"/>
                <a:gd name="connsiteY1" fmla="*/ 289507 h 665836"/>
                <a:gd name="connsiteX2" fmla="*/ 530789 w 986933"/>
                <a:gd name="connsiteY2" fmla="*/ 573385 h 665836"/>
                <a:gd name="connsiteX3" fmla="*/ 920526 w 986933"/>
                <a:gd name="connsiteY3" fmla="*/ 570534 h 665836"/>
                <a:gd name="connsiteX4" fmla="*/ 929233 w 986933"/>
                <a:gd name="connsiteY4" fmla="*/ 1574 h 665836"/>
                <a:gd name="connsiteX5" fmla="*/ 531094 w 986933"/>
                <a:gd name="connsiteY5" fmla="*/ 786 h 665836"/>
                <a:gd name="connsiteX0" fmla="*/ 531094 w 986933"/>
                <a:gd name="connsiteY0" fmla="*/ 786 h 586356"/>
                <a:gd name="connsiteX1" fmla="*/ 0 w 986933"/>
                <a:gd name="connsiteY1" fmla="*/ 289507 h 586356"/>
                <a:gd name="connsiteX2" fmla="*/ 530789 w 986933"/>
                <a:gd name="connsiteY2" fmla="*/ 573385 h 586356"/>
                <a:gd name="connsiteX3" fmla="*/ 920526 w 986933"/>
                <a:gd name="connsiteY3" fmla="*/ 570534 h 586356"/>
                <a:gd name="connsiteX4" fmla="*/ 929233 w 986933"/>
                <a:gd name="connsiteY4" fmla="*/ 1574 h 586356"/>
                <a:gd name="connsiteX5" fmla="*/ 531094 w 986933"/>
                <a:gd name="connsiteY5" fmla="*/ 786 h 586356"/>
                <a:gd name="connsiteX0" fmla="*/ 531094 w 986933"/>
                <a:gd name="connsiteY0" fmla="*/ 786 h 573385"/>
                <a:gd name="connsiteX1" fmla="*/ 0 w 986933"/>
                <a:gd name="connsiteY1" fmla="*/ 289507 h 573385"/>
                <a:gd name="connsiteX2" fmla="*/ 530789 w 986933"/>
                <a:gd name="connsiteY2" fmla="*/ 573385 h 573385"/>
                <a:gd name="connsiteX3" fmla="*/ 920526 w 986933"/>
                <a:gd name="connsiteY3" fmla="*/ 570534 h 573385"/>
                <a:gd name="connsiteX4" fmla="*/ 929233 w 986933"/>
                <a:gd name="connsiteY4" fmla="*/ 1574 h 573385"/>
                <a:gd name="connsiteX5" fmla="*/ 531094 w 986933"/>
                <a:gd name="connsiteY5" fmla="*/ 786 h 573385"/>
                <a:gd name="connsiteX0" fmla="*/ 531094 w 986933"/>
                <a:gd name="connsiteY0" fmla="*/ 786 h 573646"/>
                <a:gd name="connsiteX1" fmla="*/ 0 w 986933"/>
                <a:gd name="connsiteY1" fmla="*/ 289507 h 573646"/>
                <a:gd name="connsiteX2" fmla="*/ 530789 w 986933"/>
                <a:gd name="connsiteY2" fmla="*/ 573385 h 573646"/>
                <a:gd name="connsiteX3" fmla="*/ 920526 w 986933"/>
                <a:gd name="connsiteY3" fmla="*/ 570534 h 573646"/>
                <a:gd name="connsiteX4" fmla="*/ 929233 w 986933"/>
                <a:gd name="connsiteY4" fmla="*/ 1574 h 573646"/>
                <a:gd name="connsiteX5" fmla="*/ 531094 w 986933"/>
                <a:gd name="connsiteY5" fmla="*/ 786 h 573646"/>
                <a:gd name="connsiteX0" fmla="*/ 531094 w 986933"/>
                <a:gd name="connsiteY0" fmla="*/ 786 h 573646"/>
                <a:gd name="connsiteX1" fmla="*/ 0 w 986933"/>
                <a:gd name="connsiteY1" fmla="*/ 289507 h 573646"/>
                <a:gd name="connsiteX2" fmla="*/ 530789 w 986933"/>
                <a:gd name="connsiteY2" fmla="*/ 573385 h 573646"/>
                <a:gd name="connsiteX3" fmla="*/ 920526 w 986933"/>
                <a:gd name="connsiteY3" fmla="*/ 570534 h 573646"/>
                <a:gd name="connsiteX4" fmla="*/ 929233 w 986933"/>
                <a:gd name="connsiteY4" fmla="*/ 1574 h 573646"/>
                <a:gd name="connsiteX5" fmla="*/ 531094 w 986933"/>
                <a:gd name="connsiteY5" fmla="*/ 786 h 573646"/>
                <a:gd name="connsiteX0" fmla="*/ 531094 w 998545"/>
                <a:gd name="connsiteY0" fmla="*/ 786 h 576340"/>
                <a:gd name="connsiteX1" fmla="*/ 0 w 998545"/>
                <a:gd name="connsiteY1" fmla="*/ 289507 h 576340"/>
                <a:gd name="connsiteX2" fmla="*/ 530789 w 998545"/>
                <a:gd name="connsiteY2" fmla="*/ 573385 h 576340"/>
                <a:gd name="connsiteX3" fmla="*/ 932138 w 998545"/>
                <a:gd name="connsiteY3" fmla="*/ 576340 h 576340"/>
                <a:gd name="connsiteX4" fmla="*/ 929233 w 998545"/>
                <a:gd name="connsiteY4" fmla="*/ 1574 h 576340"/>
                <a:gd name="connsiteX5" fmla="*/ 531094 w 998545"/>
                <a:gd name="connsiteY5" fmla="*/ 786 h 576340"/>
                <a:gd name="connsiteX0" fmla="*/ 531094 w 933178"/>
                <a:gd name="connsiteY0" fmla="*/ 786 h 576340"/>
                <a:gd name="connsiteX1" fmla="*/ 0 w 933178"/>
                <a:gd name="connsiteY1" fmla="*/ 289507 h 576340"/>
                <a:gd name="connsiteX2" fmla="*/ 530789 w 933178"/>
                <a:gd name="connsiteY2" fmla="*/ 573385 h 576340"/>
                <a:gd name="connsiteX3" fmla="*/ 932138 w 933178"/>
                <a:gd name="connsiteY3" fmla="*/ 576340 h 576340"/>
                <a:gd name="connsiteX4" fmla="*/ 929233 w 933178"/>
                <a:gd name="connsiteY4" fmla="*/ 1574 h 576340"/>
                <a:gd name="connsiteX5" fmla="*/ 531094 w 933178"/>
                <a:gd name="connsiteY5" fmla="*/ 786 h 576340"/>
                <a:gd name="connsiteX0" fmla="*/ 531094 w 1905935"/>
                <a:gd name="connsiteY0" fmla="*/ 786 h 576340"/>
                <a:gd name="connsiteX1" fmla="*/ 0 w 1905935"/>
                <a:gd name="connsiteY1" fmla="*/ 289507 h 576340"/>
                <a:gd name="connsiteX2" fmla="*/ 530789 w 1905935"/>
                <a:gd name="connsiteY2" fmla="*/ 573385 h 576340"/>
                <a:gd name="connsiteX3" fmla="*/ 932138 w 1905935"/>
                <a:gd name="connsiteY3" fmla="*/ 576340 h 576340"/>
                <a:gd name="connsiteX4" fmla="*/ 1901990 w 1905935"/>
                <a:gd name="connsiteY4" fmla="*/ 1574 h 576340"/>
                <a:gd name="connsiteX5" fmla="*/ 531094 w 1905935"/>
                <a:gd name="connsiteY5" fmla="*/ 786 h 576340"/>
                <a:gd name="connsiteX0" fmla="*/ 531094 w 1907377"/>
                <a:gd name="connsiteY0" fmla="*/ 786 h 573646"/>
                <a:gd name="connsiteX1" fmla="*/ 0 w 1907377"/>
                <a:gd name="connsiteY1" fmla="*/ 289507 h 573646"/>
                <a:gd name="connsiteX2" fmla="*/ 530789 w 1907377"/>
                <a:gd name="connsiteY2" fmla="*/ 573385 h 573646"/>
                <a:gd name="connsiteX3" fmla="*/ 1907377 w 1907377"/>
                <a:gd name="connsiteY3" fmla="*/ 572530 h 573646"/>
                <a:gd name="connsiteX4" fmla="*/ 1901990 w 1907377"/>
                <a:gd name="connsiteY4" fmla="*/ 1574 h 573646"/>
                <a:gd name="connsiteX5" fmla="*/ 531094 w 1907377"/>
                <a:gd name="connsiteY5" fmla="*/ 786 h 573646"/>
                <a:gd name="connsiteX0" fmla="*/ 531094 w 3739995"/>
                <a:gd name="connsiteY0" fmla="*/ 785 h 573645"/>
                <a:gd name="connsiteX1" fmla="*/ 0 w 3739995"/>
                <a:gd name="connsiteY1" fmla="*/ 289506 h 573645"/>
                <a:gd name="connsiteX2" fmla="*/ 530789 w 3739995"/>
                <a:gd name="connsiteY2" fmla="*/ 573384 h 573645"/>
                <a:gd name="connsiteX3" fmla="*/ 1907377 w 3739995"/>
                <a:gd name="connsiteY3" fmla="*/ 572529 h 573645"/>
                <a:gd name="connsiteX4" fmla="*/ 3736050 w 3739995"/>
                <a:gd name="connsiteY4" fmla="*/ 1574 h 573645"/>
                <a:gd name="connsiteX5" fmla="*/ 531094 w 3739995"/>
                <a:gd name="connsiteY5" fmla="*/ 785 h 573645"/>
                <a:gd name="connsiteX0" fmla="*/ 531094 w 3746200"/>
                <a:gd name="connsiteY0" fmla="*/ 785 h 573645"/>
                <a:gd name="connsiteX1" fmla="*/ 0 w 3746200"/>
                <a:gd name="connsiteY1" fmla="*/ 289506 h 573645"/>
                <a:gd name="connsiteX2" fmla="*/ 530789 w 3746200"/>
                <a:gd name="connsiteY2" fmla="*/ 573384 h 573645"/>
                <a:gd name="connsiteX3" fmla="*/ 3746200 w 3746200"/>
                <a:gd name="connsiteY3" fmla="*/ 572529 h 573645"/>
                <a:gd name="connsiteX4" fmla="*/ 3736050 w 3746200"/>
                <a:gd name="connsiteY4" fmla="*/ 1574 h 573645"/>
                <a:gd name="connsiteX5" fmla="*/ 531094 w 3746200"/>
                <a:gd name="connsiteY5" fmla="*/ 785 h 573645"/>
                <a:gd name="connsiteX0" fmla="*/ 531094 w 3741436"/>
                <a:gd name="connsiteY0" fmla="*/ 785 h 573645"/>
                <a:gd name="connsiteX1" fmla="*/ 0 w 3741436"/>
                <a:gd name="connsiteY1" fmla="*/ 289506 h 573645"/>
                <a:gd name="connsiteX2" fmla="*/ 530789 w 3741436"/>
                <a:gd name="connsiteY2" fmla="*/ 573384 h 573645"/>
                <a:gd name="connsiteX3" fmla="*/ 3741436 w 3741436"/>
                <a:gd name="connsiteY3" fmla="*/ 572529 h 573645"/>
                <a:gd name="connsiteX4" fmla="*/ 3736050 w 3741436"/>
                <a:gd name="connsiteY4" fmla="*/ 1574 h 573645"/>
                <a:gd name="connsiteX5" fmla="*/ 531094 w 3741436"/>
                <a:gd name="connsiteY5" fmla="*/ 785 h 573645"/>
                <a:gd name="connsiteX0" fmla="*/ 531094 w 3744758"/>
                <a:gd name="connsiteY0" fmla="*/ 784 h 573644"/>
                <a:gd name="connsiteX1" fmla="*/ 0 w 3744758"/>
                <a:gd name="connsiteY1" fmla="*/ 289505 h 573644"/>
                <a:gd name="connsiteX2" fmla="*/ 530789 w 3744758"/>
                <a:gd name="connsiteY2" fmla="*/ 573383 h 573644"/>
                <a:gd name="connsiteX3" fmla="*/ 3741436 w 3744758"/>
                <a:gd name="connsiteY3" fmla="*/ 572528 h 573644"/>
                <a:gd name="connsiteX4" fmla="*/ 3740813 w 3744758"/>
                <a:gd name="connsiteY4" fmla="*/ 1574 h 573644"/>
                <a:gd name="connsiteX5" fmla="*/ 531094 w 3744758"/>
                <a:gd name="connsiteY5" fmla="*/ 784 h 573644"/>
                <a:gd name="connsiteX0" fmla="*/ 531094 w 3747860"/>
                <a:gd name="connsiteY0" fmla="*/ 783 h 573643"/>
                <a:gd name="connsiteX1" fmla="*/ 0 w 3747860"/>
                <a:gd name="connsiteY1" fmla="*/ 289504 h 573643"/>
                <a:gd name="connsiteX2" fmla="*/ 530789 w 3747860"/>
                <a:gd name="connsiteY2" fmla="*/ 573382 h 573643"/>
                <a:gd name="connsiteX3" fmla="*/ 3741436 w 3747860"/>
                <a:gd name="connsiteY3" fmla="*/ 572527 h 573643"/>
                <a:gd name="connsiteX4" fmla="*/ 3743915 w 3747860"/>
                <a:gd name="connsiteY4" fmla="*/ 1574 h 573643"/>
                <a:gd name="connsiteX5" fmla="*/ 531094 w 3747860"/>
                <a:gd name="connsiteY5" fmla="*/ 783 h 573643"/>
                <a:gd name="connsiteX0" fmla="*/ 531094 w 3743915"/>
                <a:gd name="connsiteY0" fmla="*/ 783 h 573643"/>
                <a:gd name="connsiteX1" fmla="*/ 0 w 3743915"/>
                <a:gd name="connsiteY1" fmla="*/ 289504 h 573643"/>
                <a:gd name="connsiteX2" fmla="*/ 530789 w 3743915"/>
                <a:gd name="connsiteY2" fmla="*/ 573382 h 573643"/>
                <a:gd name="connsiteX3" fmla="*/ 3741436 w 3743915"/>
                <a:gd name="connsiteY3" fmla="*/ 572527 h 573643"/>
                <a:gd name="connsiteX4" fmla="*/ 3743915 w 3743915"/>
                <a:gd name="connsiteY4" fmla="*/ 1574 h 573643"/>
                <a:gd name="connsiteX5" fmla="*/ 531094 w 3743915"/>
                <a:gd name="connsiteY5" fmla="*/ 783 h 573643"/>
                <a:gd name="connsiteX0" fmla="*/ 531094 w 3743915"/>
                <a:gd name="connsiteY0" fmla="*/ 783 h 574910"/>
                <a:gd name="connsiteX1" fmla="*/ 0 w 3743915"/>
                <a:gd name="connsiteY1" fmla="*/ 289504 h 574910"/>
                <a:gd name="connsiteX2" fmla="*/ 530789 w 3743915"/>
                <a:gd name="connsiteY2" fmla="*/ 573382 h 574910"/>
                <a:gd name="connsiteX3" fmla="*/ 3742988 w 3743915"/>
                <a:gd name="connsiteY3" fmla="*/ 574910 h 574910"/>
                <a:gd name="connsiteX4" fmla="*/ 3743915 w 3743915"/>
                <a:gd name="connsiteY4" fmla="*/ 1574 h 574910"/>
                <a:gd name="connsiteX5" fmla="*/ 531094 w 3743915"/>
                <a:gd name="connsiteY5" fmla="*/ 783 h 57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3915" h="574910">
                  <a:moveTo>
                    <a:pt x="531094" y="783"/>
                  </a:moveTo>
                  <a:cubicBezTo>
                    <a:pt x="299439" y="2255"/>
                    <a:pt x="3921" y="76990"/>
                    <a:pt x="0" y="289504"/>
                  </a:cubicBezTo>
                  <a:cubicBezTo>
                    <a:pt x="1885" y="502020"/>
                    <a:pt x="298267" y="573643"/>
                    <a:pt x="530789" y="573382"/>
                  </a:cubicBezTo>
                  <a:lnTo>
                    <a:pt x="3742988" y="574910"/>
                  </a:lnTo>
                  <a:cubicBezTo>
                    <a:pt x="3742629" y="436065"/>
                    <a:pt x="3741657" y="276958"/>
                    <a:pt x="3743915" y="1574"/>
                  </a:cubicBezTo>
                  <a:cubicBezTo>
                    <a:pt x="3662686" y="0"/>
                    <a:pt x="724187" y="6497"/>
                    <a:pt x="531094" y="783"/>
                  </a:cubicBezTo>
                  <a:close/>
                </a:path>
              </a:pathLst>
            </a:cu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ln w="3175">
              <a:solidFill>
                <a:srgbClr val="FF9933"/>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latin typeface="Arial" pitchFamily="34" charset="0"/>
                <a:cs typeface="Arial" pitchFamily="34" charset="0"/>
              </a:endParaRPr>
            </a:p>
          </p:txBody>
        </p:sp>
        <p:sp>
          <p:nvSpPr>
            <p:cNvPr id="67" name="Text Box 1073"/>
            <p:cNvSpPr txBox="1">
              <a:spLocks noChangeArrowheads="1"/>
            </p:cNvSpPr>
            <p:nvPr/>
          </p:nvSpPr>
          <p:spPr bwMode="auto">
            <a:xfrm>
              <a:off x="2843832" y="2317750"/>
              <a:ext cx="678927" cy="246063"/>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US" sz="1000" b="1" smtClean="0">
                  <a:solidFill>
                    <a:srgbClr val="568CD6"/>
                  </a:solidFill>
                  <a:latin typeface="Arial" pitchFamily="34" charset="0"/>
                  <a:cs typeface="Arial" pitchFamily="34" charset="0"/>
                </a:rPr>
                <a:t>1987</a:t>
              </a:r>
              <a:endParaRPr lang="en-US" sz="1000" b="1">
                <a:solidFill>
                  <a:srgbClr val="568CD6"/>
                </a:solidFill>
                <a:latin typeface="Arial" pitchFamily="34" charset="0"/>
                <a:cs typeface="Arial" pitchFamily="34" charset="0"/>
              </a:endParaRPr>
            </a:p>
          </p:txBody>
        </p:sp>
        <p:grpSp>
          <p:nvGrpSpPr>
            <p:cNvPr id="68" name="Groupe 63"/>
            <p:cNvGrpSpPr/>
            <p:nvPr/>
          </p:nvGrpSpPr>
          <p:grpSpPr>
            <a:xfrm>
              <a:off x="3153729" y="786340"/>
              <a:ext cx="5347335" cy="2811194"/>
              <a:chOff x="3153729" y="786340"/>
              <a:chExt cx="5347335" cy="2811194"/>
            </a:xfrm>
          </p:grpSpPr>
          <p:sp>
            <p:nvSpPr>
              <p:cNvPr id="72" name="Forme libre 141"/>
              <p:cNvSpPr/>
              <p:nvPr/>
            </p:nvSpPr>
            <p:spPr>
              <a:xfrm>
                <a:off x="3218415" y="3021551"/>
                <a:ext cx="5282649" cy="575983"/>
              </a:xfrm>
              <a:custGeom>
                <a:avLst/>
                <a:gdLst>
                  <a:gd name="connsiteX0" fmla="*/ 511792 w 511792"/>
                  <a:gd name="connsiteY0" fmla="*/ 0 h 491319"/>
                  <a:gd name="connsiteX1" fmla="*/ 6824 w 511792"/>
                  <a:gd name="connsiteY1" fmla="*/ 218364 h 491319"/>
                  <a:gd name="connsiteX2" fmla="*/ 470848 w 511792"/>
                  <a:gd name="connsiteY2" fmla="*/ 491319 h 491319"/>
                  <a:gd name="connsiteX0" fmla="*/ 511792 w 511792"/>
                  <a:gd name="connsiteY0" fmla="*/ 0 h 491319"/>
                  <a:gd name="connsiteX1" fmla="*/ 6824 w 511792"/>
                  <a:gd name="connsiteY1" fmla="*/ 218364 h 491319"/>
                  <a:gd name="connsiteX2" fmla="*/ 470848 w 511792"/>
                  <a:gd name="connsiteY2" fmla="*/ 491319 h 491319"/>
                  <a:gd name="connsiteX3" fmla="*/ 511792 w 511792"/>
                  <a:gd name="connsiteY3" fmla="*/ 0 h 491319"/>
                  <a:gd name="connsiteX0" fmla="*/ 511792 w 511792"/>
                  <a:gd name="connsiteY0" fmla="*/ 0 h 491319"/>
                  <a:gd name="connsiteX1" fmla="*/ 6824 w 511792"/>
                  <a:gd name="connsiteY1" fmla="*/ 265498 h 491319"/>
                  <a:gd name="connsiteX2" fmla="*/ 470848 w 511792"/>
                  <a:gd name="connsiteY2" fmla="*/ 491319 h 491319"/>
                  <a:gd name="connsiteX3" fmla="*/ 511792 w 511792"/>
                  <a:gd name="connsiteY3" fmla="*/ 0 h 491319"/>
                  <a:gd name="connsiteX0" fmla="*/ 511792 w 511792"/>
                  <a:gd name="connsiteY0" fmla="*/ 0 h 491319"/>
                  <a:gd name="connsiteX1" fmla="*/ 6824 w 511792"/>
                  <a:gd name="connsiteY1" fmla="*/ 265498 h 491319"/>
                  <a:gd name="connsiteX2" fmla="*/ 470848 w 511792"/>
                  <a:gd name="connsiteY2" fmla="*/ 491319 h 491319"/>
                  <a:gd name="connsiteX3" fmla="*/ 511792 w 511792"/>
                  <a:gd name="connsiteY3" fmla="*/ 0 h 491319"/>
                  <a:gd name="connsiteX0" fmla="*/ 505986 w 505986"/>
                  <a:gd name="connsiteY0" fmla="*/ 0 h 491319"/>
                  <a:gd name="connsiteX1" fmla="*/ 1018 w 505986"/>
                  <a:gd name="connsiteY1" fmla="*/ 265498 h 491319"/>
                  <a:gd name="connsiteX2" fmla="*/ 465042 w 505986"/>
                  <a:gd name="connsiteY2" fmla="*/ 491319 h 491319"/>
                  <a:gd name="connsiteX3" fmla="*/ 505986 w 505986"/>
                  <a:gd name="connsiteY3" fmla="*/ 0 h 491319"/>
                  <a:gd name="connsiteX0" fmla="*/ 532112 w 532112"/>
                  <a:gd name="connsiteY0" fmla="*/ 0 h 517444"/>
                  <a:gd name="connsiteX1" fmla="*/ 1018 w 532112"/>
                  <a:gd name="connsiteY1" fmla="*/ 291623 h 517444"/>
                  <a:gd name="connsiteX2" fmla="*/ 465042 w 532112"/>
                  <a:gd name="connsiteY2" fmla="*/ 517444 h 517444"/>
                  <a:gd name="connsiteX3" fmla="*/ 532112 w 532112"/>
                  <a:gd name="connsiteY3" fmla="*/ 0 h 517444"/>
                  <a:gd name="connsiteX0" fmla="*/ 532112 w 532112"/>
                  <a:gd name="connsiteY0" fmla="*/ 0 h 517444"/>
                  <a:gd name="connsiteX1" fmla="*/ 1018 w 532112"/>
                  <a:gd name="connsiteY1" fmla="*/ 291623 h 517444"/>
                  <a:gd name="connsiteX2" fmla="*/ 465042 w 532112"/>
                  <a:gd name="connsiteY2" fmla="*/ 517444 h 517444"/>
                  <a:gd name="connsiteX3" fmla="*/ 532112 w 532112"/>
                  <a:gd name="connsiteY3" fmla="*/ 0 h 517444"/>
                  <a:gd name="connsiteX0" fmla="*/ 532112 w 532112"/>
                  <a:gd name="connsiteY0" fmla="*/ 0 h 517444"/>
                  <a:gd name="connsiteX1" fmla="*/ 1018 w 532112"/>
                  <a:gd name="connsiteY1" fmla="*/ 291623 h 517444"/>
                  <a:gd name="connsiteX2" fmla="*/ 465042 w 532112"/>
                  <a:gd name="connsiteY2" fmla="*/ 517444 h 517444"/>
                  <a:gd name="connsiteX3" fmla="*/ 532112 w 532112"/>
                  <a:gd name="connsiteY3" fmla="*/ 0 h 517444"/>
                  <a:gd name="connsiteX0" fmla="*/ 532112 w 554164"/>
                  <a:gd name="connsiteY0" fmla="*/ 0 h 558084"/>
                  <a:gd name="connsiteX1" fmla="*/ 1018 w 554164"/>
                  <a:gd name="connsiteY1" fmla="*/ 291623 h 558084"/>
                  <a:gd name="connsiteX2" fmla="*/ 531807 w 554164"/>
                  <a:gd name="connsiteY2" fmla="*/ 558084 h 558084"/>
                  <a:gd name="connsiteX3" fmla="*/ 532112 w 554164"/>
                  <a:gd name="connsiteY3" fmla="*/ 0 h 558084"/>
                  <a:gd name="connsiteX0" fmla="*/ 532112 w 554164"/>
                  <a:gd name="connsiteY0" fmla="*/ 0 h 561247"/>
                  <a:gd name="connsiteX1" fmla="*/ 1018 w 554164"/>
                  <a:gd name="connsiteY1" fmla="*/ 291623 h 561247"/>
                  <a:gd name="connsiteX2" fmla="*/ 531807 w 554164"/>
                  <a:gd name="connsiteY2" fmla="*/ 558084 h 561247"/>
                  <a:gd name="connsiteX3" fmla="*/ 532112 w 554164"/>
                  <a:gd name="connsiteY3" fmla="*/ 0 h 561247"/>
                  <a:gd name="connsiteX0" fmla="*/ 532112 w 554164"/>
                  <a:gd name="connsiteY0" fmla="*/ 0 h 561247"/>
                  <a:gd name="connsiteX1" fmla="*/ 1018 w 554164"/>
                  <a:gd name="connsiteY1" fmla="*/ 282915 h 561247"/>
                  <a:gd name="connsiteX2" fmla="*/ 531807 w 554164"/>
                  <a:gd name="connsiteY2" fmla="*/ 558084 h 561247"/>
                  <a:gd name="connsiteX3" fmla="*/ 532112 w 554164"/>
                  <a:gd name="connsiteY3" fmla="*/ 0 h 561247"/>
                  <a:gd name="connsiteX0" fmla="*/ 532112 w 554164"/>
                  <a:gd name="connsiteY0" fmla="*/ 0 h 561247"/>
                  <a:gd name="connsiteX1" fmla="*/ 1018 w 554164"/>
                  <a:gd name="connsiteY1" fmla="*/ 282915 h 561247"/>
                  <a:gd name="connsiteX2" fmla="*/ 531807 w 554164"/>
                  <a:gd name="connsiteY2" fmla="*/ 558084 h 561247"/>
                  <a:gd name="connsiteX3" fmla="*/ 532112 w 554164"/>
                  <a:gd name="connsiteY3" fmla="*/ 0 h 561247"/>
                  <a:gd name="connsiteX0" fmla="*/ 531094 w 553146"/>
                  <a:gd name="connsiteY0" fmla="*/ 0 h 561247"/>
                  <a:gd name="connsiteX1" fmla="*/ 0 w 553146"/>
                  <a:gd name="connsiteY1" fmla="*/ 282915 h 561247"/>
                  <a:gd name="connsiteX2" fmla="*/ 530789 w 553146"/>
                  <a:gd name="connsiteY2" fmla="*/ 558084 h 561247"/>
                  <a:gd name="connsiteX3" fmla="*/ 531094 w 553146"/>
                  <a:gd name="connsiteY3" fmla="*/ 0 h 561247"/>
                  <a:gd name="connsiteX0" fmla="*/ 531094 w 553146"/>
                  <a:gd name="connsiteY0" fmla="*/ 7236 h 568483"/>
                  <a:gd name="connsiteX1" fmla="*/ 0 w 553146"/>
                  <a:gd name="connsiteY1" fmla="*/ 290151 h 568483"/>
                  <a:gd name="connsiteX2" fmla="*/ 530789 w 553146"/>
                  <a:gd name="connsiteY2" fmla="*/ 565320 h 568483"/>
                  <a:gd name="connsiteX3" fmla="*/ 531094 w 553146"/>
                  <a:gd name="connsiteY3" fmla="*/ 7236 h 568483"/>
                  <a:gd name="connsiteX0" fmla="*/ 531094 w 553146"/>
                  <a:gd name="connsiteY0" fmla="*/ 0 h 561247"/>
                  <a:gd name="connsiteX1" fmla="*/ 0 w 553146"/>
                  <a:gd name="connsiteY1" fmla="*/ 282915 h 561247"/>
                  <a:gd name="connsiteX2" fmla="*/ 530789 w 553146"/>
                  <a:gd name="connsiteY2" fmla="*/ 558084 h 561247"/>
                  <a:gd name="connsiteX3" fmla="*/ 531094 w 553146"/>
                  <a:gd name="connsiteY3" fmla="*/ 0 h 561247"/>
                  <a:gd name="connsiteX0" fmla="*/ 531094 w 553146"/>
                  <a:gd name="connsiteY0" fmla="*/ 0 h 558084"/>
                  <a:gd name="connsiteX1" fmla="*/ 0 w 553146"/>
                  <a:gd name="connsiteY1" fmla="*/ 282915 h 558084"/>
                  <a:gd name="connsiteX2" fmla="*/ 530789 w 553146"/>
                  <a:gd name="connsiteY2" fmla="*/ 558084 h 558084"/>
                  <a:gd name="connsiteX3" fmla="*/ 531094 w 553146"/>
                  <a:gd name="connsiteY3" fmla="*/ 0 h 558084"/>
                  <a:gd name="connsiteX0" fmla="*/ 531094 w 553146"/>
                  <a:gd name="connsiteY0" fmla="*/ 0 h 566793"/>
                  <a:gd name="connsiteX1" fmla="*/ 0 w 553146"/>
                  <a:gd name="connsiteY1" fmla="*/ 282915 h 566793"/>
                  <a:gd name="connsiteX2" fmla="*/ 530789 w 553146"/>
                  <a:gd name="connsiteY2" fmla="*/ 566793 h 566793"/>
                  <a:gd name="connsiteX3" fmla="*/ 531094 w 553146"/>
                  <a:gd name="connsiteY3" fmla="*/ 0 h 566793"/>
                  <a:gd name="connsiteX0" fmla="*/ 531094 w 553146"/>
                  <a:gd name="connsiteY0" fmla="*/ 0 h 566793"/>
                  <a:gd name="connsiteX1" fmla="*/ 0 w 553146"/>
                  <a:gd name="connsiteY1" fmla="*/ 282915 h 566793"/>
                  <a:gd name="connsiteX2" fmla="*/ 530789 w 553146"/>
                  <a:gd name="connsiteY2" fmla="*/ 566793 h 566793"/>
                  <a:gd name="connsiteX3" fmla="*/ 531094 w 553146"/>
                  <a:gd name="connsiteY3" fmla="*/ 0 h 566793"/>
                  <a:gd name="connsiteX0" fmla="*/ 531094 w 929284"/>
                  <a:gd name="connsiteY0" fmla="*/ 99483 h 666276"/>
                  <a:gd name="connsiteX1" fmla="*/ 0 w 929284"/>
                  <a:gd name="connsiteY1" fmla="*/ 382398 h 666276"/>
                  <a:gd name="connsiteX2" fmla="*/ 530789 w 929284"/>
                  <a:gd name="connsiteY2" fmla="*/ 666276 h 666276"/>
                  <a:gd name="connsiteX3" fmla="*/ 929233 w 929284"/>
                  <a:gd name="connsiteY3" fmla="*/ 94465 h 666276"/>
                  <a:gd name="connsiteX4" fmla="*/ 531094 w 929284"/>
                  <a:gd name="connsiteY4" fmla="*/ 99483 h 666276"/>
                  <a:gd name="connsiteX0" fmla="*/ 531094 w 929233"/>
                  <a:gd name="connsiteY0" fmla="*/ 23314 h 590107"/>
                  <a:gd name="connsiteX1" fmla="*/ 0 w 929233"/>
                  <a:gd name="connsiteY1" fmla="*/ 306229 h 590107"/>
                  <a:gd name="connsiteX2" fmla="*/ 530789 w 929233"/>
                  <a:gd name="connsiteY2" fmla="*/ 590107 h 590107"/>
                  <a:gd name="connsiteX3" fmla="*/ 929233 w 929233"/>
                  <a:gd name="connsiteY3" fmla="*/ 18296 h 590107"/>
                  <a:gd name="connsiteX4" fmla="*/ 531094 w 929233"/>
                  <a:gd name="connsiteY4" fmla="*/ 23314 h 590107"/>
                  <a:gd name="connsiteX0" fmla="*/ 531094 w 929233"/>
                  <a:gd name="connsiteY0" fmla="*/ 23314 h 595913"/>
                  <a:gd name="connsiteX1" fmla="*/ 0 w 929233"/>
                  <a:gd name="connsiteY1" fmla="*/ 312035 h 595913"/>
                  <a:gd name="connsiteX2" fmla="*/ 530789 w 929233"/>
                  <a:gd name="connsiteY2" fmla="*/ 595913 h 595913"/>
                  <a:gd name="connsiteX3" fmla="*/ 929233 w 929233"/>
                  <a:gd name="connsiteY3" fmla="*/ 24102 h 595913"/>
                  <a:gd name="connsiteX4" fmla="*/ 531094 w 929233"/>
                  <a:gd name="connsiteY4" fmla="*/ 23314 h 595913"/>
                  <a:gd name="connsiteX0" fmla="*/ 531094 w 929233"/>
                  <a:gd name="connsiteY0" fmla="*/ 786 h 573385"/>
                  <a:gd name="connsiteX1" fmla="*/ 0 w 929233"/>
                  <a:gd name="connsiteY1" fmla="*/ 289507 h 573385"/>
                  <a:gd name="connsiteX2" fmla="*/ 530789 w 929233"/>
                  <a:gd name="connsiteY2" fmla="*/ 573385 h 573385"/>
                  <a:gd name="connsiteX3" fmla="*/ 929233 w 929233"/>
                  <a:gd name="connsiteY3" fmla="*/ 1574 h 573385"/>
                  <a:gd name="connsiteX4" fmla="*/ 531094 w 929233"/>
                  <a:gd name="connsiteY4" fmla="*/ 786 h 573385"/>
                  <a:gd name="connsiteX0" fmla="*/ 531094 w 986933"/>
                  <a:gd name="connsiteY0" fmla="*/ 786 h 665836"/>
                  <a:gd name="connsiteX1" fmla="*/ 0 w 986933"/>
                  <a:gd name="connsiteY1" fmla="*/ 289507 h 665836"/>
                  <a:gd name="connsiteX2" fmla="*/ 530789 w 986933"/>
                  <a:gd name="connsiteY2" fmla="*/ 573385 h 665836"/>
                  <a:gd name="connsiteX3" fmla="*/ 920526 w 986933"/>
                  <a:gd name="connsiteY3" fmla="*/ 570534 h 665836"/>
                  <a:gd name="connsiteX4" fmla="*/ 929233 w 986933"/>
                  <a:gd name="connsiteY4" fmla="*/ 1574 h 665836"/>
                  <a:gd name="connsiteX5" fmla="*/ 531094 w 986933"/>
                  <a:gd name="connsiteY5" fmla="*/ 786 h 665836"/>
                  <a:gd name="connsiteX0" fmla="*/ 531094 w 986933"/>
                  <a:gd name="connsiteY0" fmla="*/ 786 h 586356"/>
                  <a:gd name="connsiteX1" fmla="*/ 0 w 986933"/>
                  <a:gd name="connsiteY1" fmla="*/ 289507 h 586356"/>
                  <a:gd name="connsiteX2" fmla="*/ 530789 w 986933"/>
                  <a:gd name="connsiteY2" fmla="*/ 573385 h 586356"/>
                  <a:gd name="connsiteX3" fmla="*/ 920526 w 986933"/>
                  <a:gd name="connsiteY3" fmla="*/ 570534 h 586356"/>
                  <a:gd name="connsiteX4" fmla="*/ 929233 w 986933"/>
                  <a:gd name="connsiteY4" fmla="*/ 1574 h 586356"/>
                  <a:gd name="connsiteX5" fmla="*/ 531094 w 986933"/>
                  <a:gd name="connsiteY5" fmla="*/ 786 h 586356"/>
                  <a:gd name="connsiteX0" fmla="*/ 531094 w 986933"/>
                  <a:gd name="connsiteY0" fmla="*/ 786 h 573385"/>
                  <a:gd name="connsiteX1" fmla="*/ 0 w 986933"/>
                  <a:gd name="connsiteY1" fmla="*/ 289507 h 573385"/>
                  <a:gd name="connsiteX2" fmla="*/ 530789 w 986933"/>
                  <a:gd name="connsiteY2" fmla="*/ 573385 h 573385"/>
                  <a:gd name="connsiteX3" fmla="*/ 920526 w 986933"/>
                  <a:gd name="connsiteY3" fmla="*/ 570534 h 573385"/>
                  <a:gd name="connsiteX4" fmla="*/ 929233 w 986933"/>
                  <a:gd name="connsiteY4" fmla="*/ 1574 h 573385"/>
                  <a:gd name="connsiteX5" fmla="*/ 531094 w 986933"/>
                  <a:gd name="connsiteY5" fmla="*/ 786 h 573385"/>
                  <a:gd name="connsiteX0" fmla="*/ 531094 w 986933"/>
                  <a:gd name="connsiteY0" fmla="*/ 786 h 573646"/>
                  <a:gd name="connsiteX1" fmla="*/ 0 w 986933"/>
                  <a:gd name="connsiteY1" fmla="*/ 289507 h 573646"/>
                  <a:gd name="connsiteX2" fmla="*/ 530789 w 986933"/>
                  <a:gd name="connsiteY2" fmla="*/ 573385 h 573646"/>
                  <a:gd name="connsiteX3" fmla="*/ 920526 w 986933"/>
                  <a:gd name="connsiteY3" fmla="*/ 570534 h 573646"/>
                  <a:gd name="connsiteX4" fmla="*/ 929233 w 986933"/>
                  <a:gd name="connsiteY4" fmla="*/ 1574 h 573646"/>
                  <a:gd name="connsiteX5" fmla="*/ 531094 w 986933"/>
                  <a:gd name="connsiteY5" fmla="*/ 786 h 573646"/>
                  <a:gd name="connsiteX0" fmla="*/ 531094 w 986933"/>
                  <a:gd name="connsiteY0" fmla="*/ 786 h 573646"/>
                  <a:gd name="connsiteX1" fmla="*/ 0 w 986933"/>
                  <a:gd name="connsiteY1" fmla="*/ 289507 h 573646"/>
                  <a:gd name="connsiteX2" fmla="*/ 530789 w 986933"/>
                  <a:gd name="connsiteY2" fmla="*/ 573385 h 573646"/>
                  <a:gd name="connsiteX3" fmla="*/ 920526 w 986933"/>
                  <a:gd name="connsiteY3" fmla="*/ 570534 h 573646"/>
                  <a:gd name="connsiteX4" fmla="*/ 929233 w 986933"/>
                  <a:gd name="connsiteY4" fmla="*/ 1574 h 573646"/>
                  <a:gd name="connsiteX5" fmla="*/ 531094 w 986933"/>
                  <a:gd name="connsiteY5" fmla="*/ 786 h 573646"/>
                  <a:gd name="connsiteX0" fmla="*/ 531094 w 998545"/>
                  <a:gd name="connsiteY0" fmla="*/ 786 h 576340"/>
                  <a:gd name="connsiteX1" fmla="*/ 0 w 998545"/>
                  <a:gd name="connsiteY1" fmla="*/ 289507 h 576340"/>
                  <a:gd name="connsiteX2" fmla="*/ 530789 w 998545"/>
                  <a:gd name="connsiteY2" fmla="*/ 573385 h 576340"/>
                  <a:gd name="connsiteX3" fmla="*/ 932138 w 998545"/>
                  <a:gd name="connsiteY3" fmla="*/ 576340 h 576340"/>
                  <a:gd name="connsiteX4" fmla="*/ 929233 w 998545"/>
                  <a:gd name="connsiteY4" fmla="*/ 1574 h 576340"/>
                  <a:gd name="connsiteX5" fmla="*/ 531094 w 998545"/>
                  <a:gd name="connsiteY5" fmla="*/ 786 h 576340"/>
                  <a:gd name="connsiteX0" fmla="*/ 531094 w 933178"/>
                  <a:gd name="connsiteY0" fmla="*/ 786 h 576340"/>
                  <a:gd name="connsiteX1" fmla="*/ 0 w 933178"/>
                  <a:gd name="connsiteY1" fmla="*/ 289507 h 576340"/>
                  <a:gd name="connsiteX2" fmla="*/ 530789 w 933178"/>
                  <a:gd name="connsiteY2" fmla="*/ 573385 h 576340"/>
                  <a:gd name="connsiteX3" fmla="*/ 932138 w 933178"/>
                  <a:gd name="connsiteY3" fmla="*/ 576340 h 576340"/>
                  <a:gd name="connsiteX4" fmla="*/ 929233 w 933178"/>
                  <a:gd name="connsiteY4" fmla="*/ 1574 h 576340"/>
                  <a:gd name="connsiteX5" fmla="*/ 531094 w 933178"/>
                  <a:gd name="connsiteY5" fmla="*/ 786 h 576340"/>
                  <a:gd name="connsiteX0" fmla="*/ 531094 w 1824045"/>
                  <a:gd name="connsiteY0" fmla="*/ 0 h 575554"/>
                  <a:gd name="connsiteX1" fmla="*/ 0 w 1824045"/>
                  <a:gd name="connsiteY1" fmla="*/ 288721 h 575554"/>
                  <a:gd name="connsiteX2" fmla="*/ 530789 w 1824045"/>
                  <a:gd name="connsiteY2" fmla="*/ 572599 h 575554"/>
                  <a:gd name="connsiteX3" fmla="*/ 932138 w 1824045"/>
                  <a:gd name="connsiteY3" fmla="*/ 575554 h 575554"/>
                  <a:gd name="connsiteX4" fmla="*/ 1820100 w 1824045"/>
                  <a:gd name="connsiteY4" fmla="*/ 4598 h 575554"/>
                  <a:gd name="connsiteX5" fmla="*/ 531094 w 1824045"/>
                  <a:gd name="connsiteY5" fmla="*/ 0 h 575554"/>
                  <a:gd name="connsiteX0" fmla="*/ 531094 w 1824045"/>
                  <a:gd name="connsiteY0" fmla="*/ 0 h 575554"/>
                  <a:gd name="connsiteX1" fmla="*/ 0 w 1824045"/>
                  <a:gd name="connsiteY1" fmla="*/ 288721 h 575554"/>
                  <a:gd name="connsiteX2" fmla="*/ 530789 w 1824045"/>
                  <a:gd name="connsiteY2" fmla="*/ 572599 h 575554"/>
                  <a:gd name="connsiteX3" fmla="*/ 1820523 w 1824045"/>
                  <a:gd name="connsiteY3" fmla="*/ 575554 h 575554"/>
                  <a:gd name="connsiteX4" fmla="*/ 1820100 w 1824045"/>
                  <a:gd name="connsiteY4" fmla="*/ 4598 h 575554"/>
                  <a:gd name="connsiteX5" fmla="*/ 531094 w 1824045"/>
                  <a:gd name="connsiteY5" fmla="*/ 0 h 575554"/>
                  <a:gd name="connsiteX0" fmla="*/ 531094 w 3447506"/>
                  <a:gd name="connsiteY0" fmla="*/ 0 h 575554"/>
                  <a:gd name="connsiteX1" fmla="*/ 0 w 3447506"/>
                  <a:gd name="connsiteY1" fmla="*/ 288721 h 575554"/>
                  <a:gd name="connsiteX2" fmla="*/ 530789 w 3447506"/>
                  <a:gd name="connsiteY2" fmla="*/ 572599 h 575554"/>
                  <a:gd name="connsiteX3" fmla="*/ 1820523 w 3447506"/>
                  <a:gd name="connsiteY3" fmla="*/ 575554 h 575554"/>
                  <a:gd name="connsiteX4" fmla="*/ 3443561 w 3447506"/>
                  <a:gd name="connsiteY4" fmla="*/ 4598 h 575554"/>
                  <a:gd name="connsiteX5" fmla="*/ 531094 w 3447506"/>
                  <a:gd name="connsiteY5" fmla="*/ 0 h 575554"/>
                  <a:gd name="connsiteX0" fmla="*/ 531094 w 3447506"/>
                  <a:gd name="connsiteY0" fmla="*/ 0 h 589429"/>
                  <a:gd name="connsiteX1" fmla="*/ 0 w 3447506"/>
                  <a:gd name="connsiteY1" fmla="*/ 288721 h 589429"/>
                  <a:gd name="connsiteX2" fmla="*/ 530789 w 3447506"/>
                  <a:gd name="connsiteY2" fmla="*/ 572599 h 589429"/>
                  <a:gd name="connsiteX3" fmla="*/ 3443984 w 3447506"/>
                  <a:gd name="connsiteY3" fmla="*/ 589429 h 589429"/>
                  <a:gd name="connsiteX4" fmla="*/ 3443561 w 3447506"/>
                  <a:gd name="connsiteY4" fmla="*/ 4598 h 589429"/>
                  <a:gd name="connsiteX5" fmla="*/ 531094 w 3447506"/>
                  <a:gd name="connsiteY5" fmla="*/ 0 h 589429"/>
                  <a:gd name="connsiteX0" fmla="*/ 531094 w 3443984"/>
                  <a:gd name="connsiteY0" fmla="*/ 1745 h 591174"/>
                  <a:gd name="connsiteX1" fmla="*/ 0 w 3443984"/>
                  <a:gd name="connsiteY1" fmla="*/ 290466 h 591174"/>
                  <a:gd name="connsiteX2" fmla="*/ 530789 w 3443984"/>
                  <a:gd name="connsiteY2" fmla="*/ 574344 h 591174"/>
                  <a:gd name="connsiteX3" fmla="*/ 3443984 w 3443984"/>
                  <a:gd name="connsiteY3" fmla="*/ 591174 h 591174"/>
                  <a:gd name="connsiteX4" fmla="*/ 3438910 w 3443984"/>
                  <a:gd name="connsiteY4" fmla="*/ 1574 h 591174"/>
                  <a:gd name="connsiteX5" fmla="*/ 531094 w 3443984"/>
                  <a:gd name="connsiteY5" fmla="*/ 1745 h 591174"/>
                  <a:gd name="connsiteX0" fmla="*/ 531094 w 3442855"/>
                  <a:gd name="connsiteY0" fmla="*/ 1745 h 576864"/>
                  <a:gd name="connsiteX1" fmla="*/ 0 w 3442855"/>
                  <a:gd name="connsiteY1" fmla="*/ 290466 h 576864"/>
                  <a:gd name="connsiteX2" fmla="*/ 530789 w 3442855"/>
                  <a:gd name="connsiteY2" fmla="*/ 574344 h 576864"/>
                  <a:gd name="connsiteX3" fmla="*/ 3437783 w 3442855"/>
                  <a:gd name="connsiteY3" fmla="*/ 576864 h 576864"/>
                  <a:gd name="connsiteX4" fmla="*/ 3438910 w 3442855"/>
                  <a:gd name="connsiteY4" fmla="*/ 1574 h 576864"/>
                  <a:gd name="connsiteX5" fmla="*/ 531094 w 3442855"/>
                  <a:gd name="connsiteY5" fmla="*/ 1745 h 576864"/>
                  <a:gd name="connsiteX0" fmla="*/ 531094 w 3438910"/>
                  <a:gd name="connsiteY0" fmla="*/ 1745 h 576864"/>
                  <a:gd name="connsiteX1" fmla="*/ 0 w 3438910"/>
                  <a:gd name="connsiteY1" fmla="*/ 290466 h 576864"/>
                  <a:gd name="connsiteX2" fmla="*/ 530789 w 3438910"/>
                  <a:gd name="connsiteY2" fmla="*/ 574344 h 576864"/>
                  <a:gd name="connsiteX3" fmla="*/ 3437783 w 3438910"/>
                  <a:gd name="connsiteY3" fmla="*/ 576864 h 576864"/>
                  <a:gd name="connsiteX4" fmla="*/ 3438910 w 3438910"/>
                  <a:gd name="connsiteY4" fmla="*/ 1574 h 576864"/>
                  <a:gd name="connsiteX5" fmla="*/ 531094 w 3438910"/>
                  <a:gd name="connsiteY5" fmla="*/ 1745 h 576864"/>
                  <a:gd name="connsiteX0" fmla="*/ 531094 w 3440524"/>
                  <a:gd name="connsiteY0" fmla="*/ 1745 h 576864"/>
                  <a:gd name="connsiteX1" fmla="*/ 0 w 3440524"/>
                  <a:gd name="connsiteY1" fmla="*/ 290466 h 576864"/>
                  <a:gd name="connsiteX2" fmla="*/ 530789 w 3440524"/>
                  <a:gd name="connsiteY2" fmla="*/ 574344 h 576864"/>
                  <a:gd name="connsiteX3" fmla="*/ 3437783 w 3440524"/>
                  <a:gd name="connsiteY3" fmla="*/ 576864 h 576864"/>
                  <a:gd name="connsiteX4" fmla="*/ 3438910 w 3440524"/>
                  <a:gd name="connsiteY4" fmla="*/ 1574 h 576864"/>
                  <a:gd name="connsiteX5" fmla="*/ 531094 w 3440524"/>
                  <a:gd name="connsiteY5" fmla="*/ 1745 h 576864"/>
                  <a:gd name="connsiteX0" fmla="*/ 531094 w 3438974"/>
                  <a:gd name="connsiteY0" fmla="*/ 1745 h 576864"/>
                  <a:gd name="connsiteX1" fmla="*/ 0 w 3438974"/>
                  <a:gd name="connsiteY1" fmla="*/ 290466 h 576864"/>
                  <a:gd name="connsiteX2" fmla="*/ 530789 w 3438974"/>
                  <a:gd name="connsiteY2" fmla="*/ 574344 h 576864"/>
                  <a:gd name="connsiteX3" fmla="*/ 3437783 w 3438974"/>
                  <a:gd name="connsiteY3" fmla="*/ 576864 h 576864"/>
                  <a:gd name="connsiteX4" fmla="*/ 3438910 w 3438974"/>
                  <a:gd name="connsiteY4" fmla="*/ 1574 h 576864"/>
                  <a:gd name="connsiteX5" fmla="*/ 531094 w 3438974"/>
                  <a:gd name="connsiteY5" fmla="*/ 1745 h 57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8974" h="576864">
                    <a:moveTo>
                      <a:pt x="531094" y="1745"/>
                    </a:moveTo>
                    <a:cubicBezTo>
                      <a:pt x="299439" y="3217"/>
                      <a:pt x="3921" y="77952"/>
                      <a:pt x="0" y="290466"/>
                    </a:cubicBezTo>
                    <a:cubicBezTo>
                      <a:pt x="1885" y="502982"/>
                      <a:pt x="298267" y="574605"/>
                      <a:pt x="530789" y="574344"/>
                    </a:cubicBezTo>
                    <a:lnTo>
                      <a:pt x="3437783" y="576864"/>
                    </a:lnTo>
                    <a:cubicBezTo>
                      <a:pt x="3438974" y="309235"/>
                      <a:pt x="3436654" y="276958"/>
                      <a:pt x="3438910" y="1574"/>
                    </a:cubicBezTo>
                    <a:cubicBezTo>
                      <a:pt x="3357681" y="0"/>
                      <a:pt x="724187" y="7459"/>
                      <a:pt x="531094" y="1745"/>
                    </a:cubicBezTo>
                    <a:close/>
                  </a:path>
                </a:pathLst>
              </a:cu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0" scaled="1"/>
                <a:tileRect/>
              </a:gradFill>
              <a:ln w="3175">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latin typeface="Arial" pitchFamily="34" charset="0"/>
                  <a:cs typeface="Arial" pitchFamily="34" charset="0"/>
                </a:endParaRPr>
              </a:p>
            </p:txBody>
          </p:sp>
          <p:sp>
            <p:nvSpPr>
              <p:cNvPr id="73" name="Text Box 1068"/>
              <p:cNvSpPr txBox="1">
                <a:spLocks noChangeArrowheads="1"/>
              </p:cNvSpPr>
              <p:nvPr/>
            </p:nvSpPr>
            <p:spPr bwMode="auto">
              <a:xfrm>
                <a:off x="3153729" y="786340"/>
                <a:ext cx="1773238" cy="646331"/>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US" sz="1200" b="1" dirty="0" smtClean="0">
                    <a:solidFill>
                      <a:srgbClr val="286B9D"/>
                    </a:solidFill>
                    <a:latin typeface="Arial" pitchFamily="34" charset="0"/>
                    <a:cs typeface="Arial" pitchFamily="34" charset="0"/>
                  </a:rPr>
                  <a:t>Earth summit on environment and development</a:t>
                </a:r>
                <a:endParaRPr lang="en-US" sz="1200" b="1" dirty="0">
                  <a:solidFill>
                    <a:srgbClr val="286B9D"/>
                  </a:solidFill>
                  <a:latin typeface="Arial" pitchFamily="34" charset="0"/>
                  <a:cs typeface="Arial" pitchFamily="34" charset="0"/>
                </a:endParaRPr>
              </a:p>
            </p:txBody>
          </p:sp>
          <p:sp>
            <p:nvSpPr>
              <p:cNvPr id="74" name="Text Box 1071"/>
              <p:cNvSpPr txBox="1">
                <a:spLocks noChangeArrowheads="1"/>
              </p:cNvSpPr>
              <p:nvPr/>
            </p:nvSpPr>
            <p:spPr bwMode="auto">
              <a:xfrm>
                <a:off x="3312238" y="3094099"/>
                <a:ext cx="1462962" cy="430887"/>
              </a:xfrm>
              <a:prstGeom prst="rect">
                <a:avLst/>
              </a:prstGeom>
              <a:noFill/>
              <a:ln w="9525">
                <a:noFill/>
                <a:miter lim="800000"/>
                <a:headEnd/>
                <a:tailEnd/>
              </a:ln>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l-GR" sz="1100" b="1" dirty="0" smtClean="0">
                    <a:latin typeface="Arial" pitchFamily="34" charset="0"/>
                    <a:cs typeface="Arial" pitchFamily="34" charset="0"/>
                  </a:rPr>
                  <a:t>ΒΙΩΣΙΜΗ ΑΝΑΠΤΥΞΗ</a:t>
                </a:r>
                <a:endParaRPr lang="en-US" sz="1100" b="1" dirty="0">
                  <a:latin typeface="Arial" pitchFamily="34" charset="0"/>
                  <a:cs typeface="Arial" pitchFamily="34" charset="0"/>
                </a:endParaRPr>
              </a:p>
            </p:txBody>
          </p:sp>
          <p:pic>
            <p:nvPicPr>
              <p:cNvPr id="75" name="Picture 74"/>
              <p:cNvPicPr>
                <a:picLocks noChangeAspect="1" noChangeArrowheads="1"/>
              </p:cNvPicPr>
              <p:nvPr/>
            </p:nvPicPr>
            <p:blipFill>
              <a:blip r:embed="rId13" cstate="print"/>
              <a:srcRect/>
              <a:stretch>
                <a:fillRect/>
              </a:stretch>
            </p:blipFill>
            <p:spPr bwMode="auto">
              <a:xfrm>
                <a:off x="3606581" y="1435100"/>
                <a:ext cx="842962" cy="674688"/>
              </a:xfrm>
              <a:prstGeom prst="rect">
                <a:avLst/>
              </a:prstGeom>
              <a:noFill/>
              <a:ln w="9525">
                <a:noFill/>
                <a:miter lim="800000"/>
                <a:headEnd/>
                <a:tailEnd/>
              </a:ln>
            </p:spPr>
          </p:pic>
          <p:sp>
            <p:nvSpPr>
              <p:cNvPr id="76" name="Rectangle 75"/>
              <p:cNvSpPr>
                <a:spLocks noChangeArrowheads="1"/>
              </p:cNvSpPr>
              <p:nvPr/>
            </p:nvSpPr>
            <p:spPr bwMode="auto">
              <a:xfrm>
                <a:off x="3782794" y="2063750"/>
                <a:ext cx="538930" cy="338554"/>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600" b="1" dirty="0" smtClean="0">
                    <a:solidFill>
                      <a:srgbClr val="286B9D"/>
                    </a:solidFill>
                    <a:latin typeface="Arial" pitchFamily="34" charset="0"/>
                    <a:cs typeface="Arial" pitchFamily="34" charset="0"/>
                  </a:rPr>
                  <a:t>ΡΙΟ</a:t>
                </a:r>
                <a:endParaRPr lang="en-US" sz="1600" b="1" dirty="0">
                  <a:solidFill>
                    <a:srgbClr val="286B9D"/>
                  </a:solidFill>
                  <a:latin typeface="Arial" pitchFamily="34" charset="0"/>
                  <a:cs typeface="Arial" pitchFamily="34" charset="0"/>
                </a:endParaRPr>
              </a:p>
            </p:txBody>
          </p:sp>
          <p:sp>
            <p:nvSpPr>
              <p:cNvPr id="77" name="Text Box 1073"/>
              <p:cNvSpPr txBox="1">
                <a:spLocks noChangeArrowheads="1"/>
              </p:cNvSpPr>
              <p:nvPr/>
            </p:nvSpPr>
            <p:spPr bwMode="auto">
              <a:xfrm>
                <a:off x="3685739" y="2317750"/>
                <a:ext cx="678927" cy="246063"/>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US" sz="1000" b="1" dirty="0" smtClean="0">
                    <a:solidFill>
                      <a:srgbClr val="568CD6"/>
                    </a:solidFill>
                    <a:latin typeface="Arial" pitchFamily="34" charset="0"/>
                    <a:cs typeface="Arial" pitchFamily="34" charset="0"/>
                  </a:rPr>
                  <a:t>1992</a:t>
                </a:r>
                <a:endParaRPr lang="en-US" sz="1000" b="1" dirty="0">
                  <a:solidFill>
                    <a:srgbClr val="568CD6"/>
                  </a:solidFill>
                  <a:latin typeface="Arial" pitchFamily="34" charset="0"/>
                  <a:cs typeface="Arial" pitchFamily="34" charset="0"/>
                </a:endParaRPr>
              </a:p>
            </p:txBody>
          </p:sp>
        </p:grpSp>
        <p:sp>
          <p:nvSpPr>
            <p:cNvPr id="69" name="Text Box 1053"/>
            <p:cNvSpPr txBox="1">
              <a:spLocks noChangeArrowheads="1"/>
            </p:cNvSpPr>
            <p:nvPr/>
          </p:nvSpPr>
          <p:spPr bwMode="auto">
            <a:xfrm>
              <a:off x="2873375" y="4091247"/>
              <a:ext cx="1741445" cy="307777"/>
            </a:xfrm>
            <a:prstGeom prst="rect">
              <a:avLst/>
            </a:prstGeom>
            <a:noFill/>
            <a:ln w="9525">
              <a:noFill/>
              <a:miter lim="800000"/>
              <a:headEnd/>
              <a:tailEnd/>
            </a:ln>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l-GR" sz="1400" b="1" dirty="0" smtClean="0">
                  <a:latin typeface="Arial" pitchFamily="34" charset="0"/>
                  <a:cs typeface="Arial" pitchFamily="34" charset="0"/>
                </a:rPr>
                <a:t>ΜΚΟ</a:t>
              </a:r>
              <a:endParaRPr lang="en-US" sz="1400" b="1" dirty="0">
                <a:latin typeface="Arial" pitchFamily="34" charset="0"/>
                <a:cs typeface="Arial" pitchFamily="34" charset="0"/>
              </a:endParaRPr>
            </a:p>
          </p:txBody>
        </p:sp>
        <p:sp>
          <p:nvSpPr>
            <p:cNvPr id="70" name="Rectangle 69"/>
            <p:cNvSpPr>
              <a:spLocks noChangeArrowheads="1"/>
            </p:cNvSpPr>
            <p:nvPr/>
          </p:nvSpPr>
          <p:spPr bwMode="auto">
            <a:xfrm>
              <a:off x="2634062" y="1864300"/>
              <a:ext cx="1023037" cy="461665"/>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200" b="1" dirty="0" smtClean="0">
                  <a:solidFill>
                    <a:srgbClr val="286B9D"/>
                  </a:solidFill>
                  <a:latin typeface="Arial" pitchFamily="34" charset="0"/>
                  <a:cs typeface="Arial" pitchFamily="34" charset="0"/>
                </a:rPr>
                <a:t>ΕΠΙΤΡΟΠΗ </a:t>
              </a:r>
            </a:p>
            <a:p>
              <a:pPr algn="ctr"/>
              <a:r>
                <a:rPr lang="en-US" sz="1200" b="1" dirty="0" err="1" smtClean="0">
                  <a:solidFill>
                    <a:srgbClr val="286B9D"/>
                  </a:solidFill>
                  <a:latin typeface="Arial" pitchFamily="34" charset="0"/>
                  <a:cs typeface="Arial" pitchFamily="34" charset="0"/>
                </a:rPr>
                <a:t>Brutland</a:t>
              </a:r>
              <a:endParaRPr lang="en-US" sz="1200" b="1" dirty="0" smtClean="0">
                <a:solidFill>
                  <a:srgbClr val="286B9D"/>
                </a:solidFill>
                <a:latin typeface="Arial" pitchFamily="34" charset="0"/>
                <a:cs typeface="Arial" pitchFamily="34" charset="0"/>
              </a:endParaRPr>
            </a:p>
          </p:txBody>
        </p:sp>
        <p:pic>
          <p:nvPicPr>
            <p:cNvPr id="71" name="Image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664355" y="4767378"/>
              <a:ext cx="878023" cy="1297947"/>
            </a:xfrm>
            <a:prstGeom prst="rect">
              <a:avLst/>
            </a:prstGeom>
          </p:spPr>
        </p:pic>
      </p:grpSp>
      <p:sp>
        <p:nvSpPr>
          <p:cNvPr id="21" name="Line 1038"/>
          <p:cNvSpPr>
            <a:spLocks noChangeShapeType="1"/>
          </p:cNvSpPr>
          <p:nvPr/>
        </p:nvSpPr>
        <p:spPr bwMode="auto">
          <a:xfrm>
            <a:off x="787596" y="2242563"/>
            <a:ext cx="8104188" cy="0"/>
          </a:xfrm>
          <a:prstGeom prst="line">
            <a:avLst/>
          </a:prstGeom>
          <a:noFill/>
          <a:ln w="76200">
            <a:solidFill>
              <a:srgbClr val="568CD6"/>
            </a:solidFill>
            <a:round/>
            <a:headEnd/>
            <a:tailEnd type="stealth" w="med"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itchFamily="34" charset="0"/>
              <a:cs typeface="Arial" pitchFamily="34" charset="0"/>
            </a:endParaRPr>
          </a:p>
        </p:txBody>
      </p:sp>
      <p:sp>
        <p:nvSpPr>
          <p:cNvPr id="22" name="Line 1040"/>
          <p:cNvSpPr>
            <a:spLocks noChangeShapeType="1"/>
          </p:cNvSpPr>
          <p:nvPr/>
        </p:nvSpPr>
        <p:spPr bwMode="auto">
          <a:xfrm flipV="1">
            <a:off x="5434209" y="2233038"/>
            <a:ext cx="0" cy="125412"/>
          </a:xfrm>
          <a:prstGeom prst="line">
            <a:avLst/>
          </a:prstGeom>
          <a:noFill/>
          <a:ln w="28575">
            <a:solidFill>
              <a:srgbClr val="568CD6"/>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itchFamily="34" charset="0"/>
              <a:cs typeface="Arial" pitchFamily="34" charset="0"/>
            </a:endParaRPr>
          </a:p>
        </p:txBody>
      </p:sp>
      <p:sp>
        <p:nvSpPr>
          <p:cNvPr id="23" name="Line 1041"/>
          <p:cNvSpPr>
            <a:spLocks noChangeShapeType="1"/>
          </p:cNvSpPr>
          <p:nvPr/>
        </p:nvSpPr>
        <p:spPr bwMode="auto">
          <a:xfrm flipV="1">
            <a:off x="2016321" y="2233038"/>
            <a:ext cx="0" cy="125412"/>
          </a:xfrm>
          <a:prstGeom prst="line">
            <a:avLst/>
          </a:prstGeom>
          <a:noFill/>
          <a:ln w="28575">
            <a:solidFill>
              <a:srgbClr val="568CD6"/>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itchFamily="34" charset="0"/>
              <a:cs typeface="Arial" pitchFamily="34" charset="0"/>
            </a:endParaRPr>
          </a:p>
        </p:txBody>
      </p:sp>
      <p:sp>
        <p:nvSpPr>
          <p:cNvPr id="24" name="Line 1042"/>
          <p:cNvSpPr>
            <a:spLocks noChangeShapeType="1"/>
          </p:cNvSpPr>
          <p:nvPr/>
        </p:nvSpPr>
        <p:spPr bwMode="auto">
          <a:xfrm flipV="1">
            <a:off x="3580009" y="2233038"/>
            <a:ext cx="0" cy="125412"/>
          </a:xfrm>
          <a:prstGeom prst="line">
            <a:avLst/>
          </a:prstGeom>
          <a:noFill/>
          <a:ln w="28575">
            <a:solidFill>
              <a:srgbClr val="568CD6"/>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itchFamily="34" charset="0"/>
              <a:cs typeface="Arial" pitchFamily="34" charset="0"/>
            </a:endParaRPr>
          </a:p>
        </p:txBody>
      </p:sp>
      <p:sp>
        <p:nvSpPr>
          <p:cNvPr id="25" name="Line 1046"/>
          <p:cNvSpPr>
            <a:spLocks noChangeShapeType="1"/>
          </p:cNvSpPr>
          <p:nvPr/>
        </p:nvSpPr>
        <p:spPr bwMode="auto">
          <a:xfrm flipV="1">
            <a:off x="852684" y="2233038"/>
            <a:ext cx="0" cy="125412"/>
          </a:xfrm>
          <a:prstGeom prst="line">
            <a:avLst/>
          </a:prstGeom>
          <a:noFill/>
          <a:ln w="28575">
            <a:solidFill>
              <a:srgbClr val="568CD6"/>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itchFamily="34" charset="0"/>
              <a:cs typeface="Arial" pitchFamily="34" charset="0"/>
            </a:endParaRPr>
          </a:p>
        </p:txBody>
      </p:sp>
      <p:sp>
        <p:nvSpPr>
          <p:cNvPr id="26" name="Text Box 1039"/>
          <p:cNvSpPr txBox="1">
            <a:spLocks noChangeArrowheads="1"/>
          </p:cNvSpPr>
          <p:nvPr/>
        </p:nvSpPr>
        <p:spPr bwMode="auto">
          <a:xfrm>
            <a:off x="524071" y="2325113"/>
            <a:ext cx="638175" cy="307975"/>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US" sz="1400" smtClean="0">
                <a:solidFill>
                  <a:srgbClr val="568CD6"/>
                </a:solidFill>
                <a:latin typeface="Arial" pitchFamily="34" charset="0"/>
                <a:cs typeface="Arial" pitchFamily="34" charset="0"/>
              </a:rPr>
              <a:t>1970</a:t>
            </a:r>
            <a:endParaRPr lang="en-US" sz="1400">
              <a:solidFill>
                <a:srgbClr val="568CD6"/>
              </a:solidFill>
              <a:latin typeface="Arial" pitchFamily="34" charset="0"/>
              <a:cs typeface="Arial" pitchFamily="34" charset="0"/>
            </a:endParaRPr>
          </a:p>
        </p:txBody>
      </p:sp>
      <p:sp>
        <p:nvSpPr>
          <p:cNvPr id="27" name="Text Box 1043"/>
          <p:cNvSpPr txBox="1">
            <a:spLocks noChangeArrowheads="1"/>
          </p:cNvSpPr>
          <p:nvPr/>
        </p:nvSpPr>
        <p:spPr bwMode="auto">
          <a:xfrm>
            <a:off x="1701996" y="2317175"/>
            <a:ext cx="628650" cy="309563"/>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US" sz="1400" smtClean="0">
                <a:solidFill>
                  <a:srgbClr val="568CD6"/>
                </a:solidFill>
                <a:latin typeface="Arial" pitchFamily="34" charset="0"/>
                <a:cs typeface="Arial" pitchFamily="34" charset="0"/>
              </a:rPr>
              <a:t>1980</a:t>
            </a:r>
            <a:endParaRPr lang="en-US" sz="1400">
              <a:solidFill>
                <a:srgbClr val="568CD6"/>
              </a:solidFill>
              <a:latin typeface="Arial" pitchFamily="34" charset="0"/>
              <a:cs typeface="Arial" pitchFamily="34" charset="0"/>
            </a:endParaRPr>
          </a:p>
        </p:txBody>
      </p:sp>
      <p:sp>
        <p:nvSpPr>
          <p:cNvPr id="28" name="Text Box 1044"/>
          <p:cNvSpPr txBox="1">
            <a:spLocks noChangeArrowheads="1"/>
          </p:cNvSpPr>
          <p:nvPr/>
        </p:nvSpPr>
        <p:spPr bwMode="auto">
          <a:xfrm>
            <a:off x="3279971" y="2325113"/>
            <a:ext cx="614363" cy="307975"/>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US" sz="1400" smtClean="0">
                <a:solidFill>
                  <a:srgbClr val="568CD6"/>
                </a:solidFill>
                <a:latin typeface="Arial" pitchFamily="34" charset="0"/>
                <a:cs typeface="Arial" pitchFamily="34" charset="0"/>
              </a:rPr>
              <a:t>1990</a:t>
            </a:r>
            <a:endParaRPr lang="en-US" sz="1400">
              <a:solidFill>
                <a:srgbClr val="568CD6"/>
              </a:solidFill>
              <a:latin typeface="Arial" pitchFamily="34" charset="0"/>
              <a:cs typeface="Arial" pitchFamily="34" charset="0"/>
            </a:endParaRPr>
          </a:p>
        </p:txBody>
      </p:sp>
      <p:sp>
        <p:nvSpPr>
          <p:cNvPr id="29" name="Text Box 1045"/>
          <p:cNvSpPr txBox="1">
            <a:spLocks noChangeArrowheads="1"/>
          </p:cNvSpPr>
          <p:nvPr/>
        </p:nvSpPr>
        <p:spPr bwMode="auto">
          <a:xfrm>
            <a:off x="5096071" y="2325113"/>
            <a:ext cx="666750" cy="307975"/>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US" sz="1400" smtClean="0">
                <a:solidFill>
                  <a:srgbClr val="568CD6"/>
                </a:solidFill>
                <a:latin typeface="Arial" pitchFamily="34" charset="0"/>
                <a:cs typeface="Arial" pitchFamily="34" charset="0"/>
              </a:rPr>
              <a:t>2000</a:t>
            </a:r>
            <a:endParaRPr lang="en-US" sz="1400">
              <a:solidFill>
                <a:srgbClr val="568CD6"/>
              </a:solidFill>
              <a:latin typeface="Arial" pitchFamily="34" charset="0"/>
              <a:cs typeface="Arial" pitchFamily="34" charset="0"/>
            </a:endParaRPr>
          </a:p>
        </p:txBody>
      </p:sp>
      <p:sp>
        <p:nvSpPr>
          <p:cNvPr id="30" name="Text Box 1045"/>
          <p:cNvSpPr txBox="1">
            <a:spLocks noChangeArrowheads="1"/>
          </p:cNvSpPr>
          <p:nvPr/>
        </p:nvSpPr>
        <p:spPr bwMode="auto">
          <a:xfrm>
            <a:off x="6939159" y="2317175"/>
            <a:ext cx="666750" cy="309563"/>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US" sz="1400" smtClean="0">
                <a:solidFill>
                  <a:srgbClr val="568CD6"/>
                </a:solidFill>
                <a:latin typeface="Arial" pitchFamily="34" charset="0"/>
                <a:cs typeface="Arial" pitchFamily="34" charset="0"/>
              </a:rPr>
              <a:t>2010</a:t>
            </a:r>
            <a:endParaRPr lang="en-US" sz="1400">
              <a:solidFill>
                <a:srgbClr val="568CD6"/>
              </a:solidFill>
              <a:latin typeface="Arial" pitchFamily="34" charset="0"/>
              <a:cs typeface="Arial" pitchFamily="34" charset="0"/>
            </a:endParaRPr>
          </a:p>
        </p:txBody>
      </p:sp>
      <p:sp>
        <p:nvSpPr>
          <p:cNvPr id="31" name="Line 1040"/>
          <p:cNvSpPr>
            <a:spLocks noChangeShapeType="1"/>
          </p:cNvSpPr>
          <p:nvPr/>
        </p:nvSpPr>
        <p:spPr bwMode="auto">
          <a:xfrm flipV="1">
            <a:off x="7277296" y="2218750"/>
            <a:ext cx="0" cy="125413"/>
          </a:xfrm>
          <a:prstGeom prst="line">
            <a:avLst/>
          </a:prstGeom>
          <a:noFill/>
          <a:ln w="28575">
            <a:solidFill>
              <a:srgbClr val="568CD6"/>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itchFamily="34" charset="0"/>
              <a:cs typeface="Arial" pitchFamily="34" charset="0"/>
            </a:endParaRPr>
          </a:p>
        </p:txBody>
      </p:sp>
      <p:sp>
        <p:nvSpPr>
          <p:cNvPr id="32" name="Line 1041"/>
          <p:cNvSpPr>
            <a:spLocks noChangeShapeType="1"/>
          </p:cNvSpPr>
          <p:nvPr/>
        </p:nvSpPr>
        <p:spPr bwMode="auto">
          <a:xfrm flipV="1">
            <a:off x="5796284" y="2120325"/>
            <a:ext cx="0" cy="125413"/>
          </a:xfrm>
          <a:prstGeom prst="line">
            <a:avLst/>
          </a:prstGeom>
          <a:noFill/>
          <a:ln w="9525">
            <a:solidFill>
              <a:srgbClr val="568CD6"/>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itchFamily="34" charset="0"/>
              <a:cs typeface="Arial" pitchFamily="34" charset="0"/>
            </a:endParaRPr>
          </a:p>
        </p:txBody>
      </p:sp>
      <p:sp>
        <p:nvSpPr>
          <p:cNvPr id="33" name="Line 1041"/>
          <p:cNvSpPr>
            <a:spLocks noChangeShapeType="1"/>
          </p:cNvSpPr>
          <p:nvPr/>
        </p:nvSpPr>
        <p:spPr bwMode="auto">
          <a:xfrm flipV="1">
            <a:off x="4881784" y="2120325"/>
            <a:ext cx="0" cy="125413"/>
          </a:xfrm>
          <a:prstGeom prst="line">
            <a:avLst/>
          </a:prstGeom>
          <a:noFill/>
          <a:ln w="9525">
            <a:solidFill>
              <a:srgbClr val="568CD6"/>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itchFamily="34" charset="0"/>
              <a:cs typeface="Arial" pitchFamily="34" charset="0"/>
            </a:endParaRPr>
          </a:p>
        </p:txBody>
      </p:sp>
      <p:grpSp>
        <p:nvGrpSpPr>
          <p:cNvPr id="35" name="Groupe 4105"/>
          <p:cNvGrpSpPr/>
          <p:nvPr/>
        </p:nvGrpSpPr>
        <p:grpSpPr>
          <a:xfrm>
            <a:off x="6934200" y="228600"/>
            <a:ext cx="1536700" cy="2953763"/>
            <a:chOff x="7003854" y="645100"/>
            <a:chExt cx="1536700" cy="2953763"/>
          </a:xfrm>
        </p:grpSpPr>
        <p:sp>
          <p:nvSpPr>
            <p:cNvPr id="44" name="Line 1041"/>
            <p:cNvSpPr>
              <a:spLocks noChangeShapeType="1"/>
            </p:cNvSpPr>
            <p:nvPr/>
          </p:nvSpPr>
          <p:spPr bwMode="auto">
            <a:xfrm flipV="1">
              <a:off x="7723188" y="2536825"/>
              <a:ext cx="0" cy="125413"/>
            </a:xfrm>
            <a:prstGeom prst="line">
              <a:avLst/>
            </a:prstGeom>
            <a:noFill/>
            <a:ln w="9525">
              <a:solidFill>
                <a:srgbClr val="568CD6"/>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itchFamily="34" charset="0"/>
                <a:cs typeface="Arial" pitchFamily="34" charset="0"/>
              </a:endParaRPr>
            </a:p>
          </p:txBody>
        </p:sp>
        <p:sp>
          <p:nvSpPr>
            <p:cNvPr id="45" name="Text Box 1073"/>
            <p:cNvSpPr txBox="1">
              <a:spLocks noChangeArrowheads="1"/>
            </p:cNvSpPr>
            <p:nvPr/>
          </p:nvSpPr>
          <p:spPr bwMode="auto">
            <a:xfrm>
              <a:off x="7385573" y="2317750"/>
              <a:ext cx="678927" cy="246063"/>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US" sz="1000" b="1" smtClean="0">
                  <a:solidFill>
                    <a:srgbClr val="568CD6"/>
                  </a:solidFill>
                  <a:latin typeface="Arial" pitchFamily="34" charset="0"/>
                  <a:cs typeface="Arial" pitchFamily="34" charset="0"/>
                </a:rPr>
                <a:t>2012</a:t>
              </a:r>
              <a:endParaRPr lang="en-US" sz="1000" b="1">
                <a:solidFill>
                  <a:srgbClr val="568CD6"/>
                </a:solidFill>
                <a:latin typeface="Arial" pitchFamily="34" charset="0"/>
                <a:cs typeface="Arial" pitchFamily="34" charset="0"/>
              </a:endParaRPr>
            </a:p>
          </p:txBody>
        </p:sp>
        <p:grpSp>
          <p:nvGrpSpPr>
            <p:cNvPr id="46" name="Groupe 4101"/>
            <p:cNvGrpSpPr/>
            <p:nvPr/>
          </p:nvGrpSpPr>
          <p:grpSpPr>
            <a:xfrm>
              <a:off x="7003854" y="645100"/>
              <a:ext cx="1536700" cy="2953763"/>
              <a:chOff x="7003854" y="645100"/>
              <a:chExt cx="1536700" cy="2953763"/>
            </a:xfrm>
          </p:grpSpPr>
          <p:pic>
            <p:nvPicPr>
              <p:cNvPr id="47" name="Image 86" descr="rio2012.jpg"/>
              <p:cNvPicPr>
                <a:picLocks noChangeAspect="1"/>
              </p:cNvPicPr>
              <p:nvPr/>
            </p:nvPicPr>
            <p:blipFill>
              <a:blip r:embed="rId15" cstate="print"/>
              <a:stretch>
                <a:fillRect/>
              </a:stretch>
            </p:blipFill>
            <p:spPr>
              <a:xfrm>
                <a:off x="7334624" y="1363473"/>
                <a:ext cx="800100" cy="819150"/>
              </a:xfrm>
              <a:prstGeom prst="rect">
                <a:avLst/>
              </a:prstGeom>
            </p:spPr>
          </p:pic>
          <p:sp>
            <p:nvSpPr>
              <p:cNvPr id="48" name="Forme libre 166"/>
              <p:cNvSpPr/>
              <p:nvPr/>
            </p:nvSpPr>
            <p:spPr>
              <a:xfrm>
                <a:off x="7074520" y="3020221"/>
                <a:ext cx="1427955" cy="578642"/>
              </a:xfrm>
              <a:custGeom>
                <a:avLst/>
                <a:gdLst>
                  <a:gd name="connsiteX0" fmla="*/ 511792 w 511792"/>
                  <a:gd name="connsiteY0" fmla="*/ 0 h 491319"/>
                  <a:gd name="connsiteX1" fmla="*/ 6824 w 511792"/>
                  <a:gd name="connsiteY1" fmla="*/ 218364 h 491319"/>
                  <a:gd name="connsiteX2" fmla="*/ 470848 w 511792"/>
                  <a:gd name="connsiteY2" fmla="*/ 491319 h 491319"/>
                  <a:gd name="connsiteX0" fmla="*/ 511792 w 511792"/>
                  <a:gd name="connsiteY0" fmla="*/ 0 h 491319"/>
                  <a:gd name="connsiteX1" fmla="*/ 6824 w 511792"/>
                  <a:gd name="connsiteY1" fmla="*/ 218364 h 491319"/>
                  <a:gd name="connsiteX2" fmla="*/ 470848 w 511792"/>
                  <a:gd name="connsiteY2" fmla="*/ 491319 h 491319"/>
                  <a:gd name="connsiteX3" fmla="*/ 511792 w 511792"/>
                  <a:gd name="connsiteY3" fmla="*/ 0 h 491319"/>
                  <a:gd name="connsiteX0" fmla="*/ 511792 w 511792"/>
                  <a:gd name="connsiteY0" fmla="*/ 0 h 491319"/>
                  <a:gd name="connsiteX1" fmla="*/ 6824 w 511792"/>
                  <a:gd name="connsiteY1" fmla="*/ 265498 h 491319"/>
                  <a:gd name="connsiteX2" fmla="*/ 470848 w 511792"/>
                  <a:gd name="connsiteY2" fmla="*/ 491319 h 491319"/>
                  <a:gd name="connsiteX3" fmla="*/ 511792 w 511792"/>
                  <a:gd name="connsiteY3" fmla="*/ 0 h 491319"/>
                  <a:gd name="connsiteX0" fmla="*/ 511792 w 511792"/>
                  <a:gd name="connsiteY0" fmla="*/ 0 h 491319"/>
                  <a:gd name="connsiteX1" fmla="*/ 6824 w 511792"/>
                  <a:gd name="connsiteY1" fmla="*/ 265498 h 491319"/>
                  <a:gd name="connsiteX2" fmla="*/ 470848 w 511792"/>
                  <a:gd name="connsiteY2" fmla="*/ 491319 h 491319"/>
                  <a:gd name="connsiteX3" fmla="*/ 511792 w 511792"/>
                  <a:gd name="connsiteY3" fmla="*/ 0 h 491319"/>
                  <a:gd name="connsiteX0" fmla="*/ 505986 w 505986"/>
                  <a:gd name="connsiteY0" fmla="*/ 0 h 491319"/>
                  <a:gd name="connsiteX1" fmla="*/ 1018 w 505986"/>
                  <a:gd name="connsiteY1" fmla="*/ 265498 h 491319"/>
                  <a:gd name="connsiteX2" fmla="*/ 465042 w 505986"/>
                  <a:gd name="connsiteY2" fmla="*/ 491319 h 491319"/>
                  <a:gd name="connsiteX3" fmla="*/ 505986 w 505986"/>
                  <a:gd name="connsiteY3" fmla="*/ 0 h 491319"/>
                  <a:gd name="connsiteX0" fmla="*/ 532112 w 532112"/>
                  <a:gd name="connsiteY0" fmla="*/ 0 h 517444"/>
                  <a:gd name="connsiteX1" fmla="*/ 1018 w 532112"/>
                  <a:gd name="connsiteY1" fmla="*/ 291623 h 517444"/>
                  <a:gd name="connsiteX2" fmla="*/ 465042 w 532112"/>
                  <a:gd name="connsiteY2" fmla="*/ 517444 h 517444"/>
                  <a:gd name="connsiteX3" fmla="*/ 532112 w 532112"/>
                  <a:gd name="connsiteY3" fmla="*/ 0 h 517444"/>
                  <a:gd name="connsiteX0" fmla="*/ 532112 w 532112"/>
                  <a:gd name="connsiteY0" fmla="*/ 0 h 517444"/>
                  <a:gd name="connsiteX1" fmla="*/ 1018 w 532112"/>
                  <a:gd name="connsiteY1" fmla="*/ 291623 h 517444"/>
                  <a:gd name="connsiteX2" fmla="*/ 465042 w 532112"/>
                  <a:gd name="connsiteY2" fmla="*/ 517444 h 517444"/>
                  <a:gd name="connsiteX3" fmla="*/ 532112 w 532112"/>
                  <a:gd name="connsiteY3" fmla="*/ 0 h 517444"/>
                  <a:gd name="connsiteX0" fmla="*/ 532112 w 532112"/>
                  <a:gd name="connsiteY0" fmla="*/ 0 h 517444"/>
                  <a:gd name="connsiteX1" fmla="*/ 1018 w 532112"/>
                  <a:gd name="connsiteY1" fmla="*/ 291623 h 517444"/>
                  <a:gd name="connsiteX2" fmla="*/ 465042 w 532112"/>
                  <a:gd name="connsiteY2" fmla="*/ 517444 h 517444"/>
                  <a:gd name="connsiteX3" fmla="*/ 532112 w 532112"/>
                  <a:gd name="connsiteY3" fmla="*/ 0 h 517444"/>
                  <a:gd name="connsiteX0" fmla="*/ 532112 w 554164"/>
                  <a:gd name="connsiteY0" fmla="*/ 0 h 558084"/>
                  <a:gd name="connsiteX1" fmla="*/ 1018 w 554164"/>
                  <a:gd name="connsiteY1" fmla="*/ 291623 h 558084"/>
                  <a:gd name="connsiteX2" fmla="*/ 531807 w 554164"/>
                  <a:gd name="connsiteY2" fmla="*/ 558084 h 558084"/>
                  <a:gd name="connsiteX3" fmla="*/ 532112 w 554164"/>
                  <a:gd name="connsiteY3" fmla="*/ 0 h 558084"/>
                  <a:gd name="connsiteX0" fmla="*/ 532112 w 554164"/>
                  <a:gd name="connsiteY0" fmla="*/ 0 h 561247"/>
                  <a:gd name="connsiteX1" fmla="*/ 1018 w 554164"/>
                  <a:gd name="connsiteY1" fmla="*/ 291623 h 561247"/>
                  <a:gd name="connsiteX2" fmla="*/ 531807 w 554164"/>
                  <a:gd name="connsiteY2" fmla="*/ 558084 h 561247"/>
                  <a:gd name="connsiteX3" fmla="*/ 532112 w 554164"/>
                  <a:gd name="connsiteY3" fmla="*/ 0 h 561247"/>
                  <a:gd name="connsiteX0" fmla="*/ 532112 w 554164"/>
                  <a:gd name="connsiteY0" fmla="*/ 0 h 561247"/>
                  <a:gd name="connsiteX1" fmla="*/ 1018 w 554164"/>
                  <a:gd name="connsiteY1" fmla="*/ 282915 h 561247"/>
                  <a:gd name="connsiteX2" fmla="*/ 531807 w 554164"/>
                  <a:gd name="connsiteY2" fmla="*/ 558084 h 561247"/>
                  <a:gd name="connsiteX3" fmla="*/ 532112 w 554164"/>
                  <a:gd name="connsiteY3" fmla="*/ 0 h 561247"/>
                  <a:gd name="connsiteX0" fmla="*/ 532112 w 554164"/>
                  <a:gd name="connsiteY0" fmla="*/ 0 h 561247"/>
                  <a:gd name="connsiteX1" fmla="*/ 1018 w 554164"/>
                  <a:gd name="connsiteY1" fmla="*/ 282915 h 561247"/>
                  <a:gd name="connsiteX2" fmla="*/ 531807 w 554164"/>
                  <a:gd name="connsiteY2" fmla="*/ 558084 h 561247"/>
                  <a:gd name="connsiteX3" fmla="*/ 532112 w 554164"/>
                  <a:gd name="connsiteY3" fmla="*/ 0 h 561247"/>
                  <a:gd name="connsiteX0" fmla="*/ 531094 w 553146"/>
                  <a:gd name="connsiteY0" fmla="*/ 0 h 561247"/>
                  <a:gd name="connsiteX1" fmla="*/ 0 w 553146"/>
                  <a:gd name="connsiteY1" fmla="*/ 282915 h 561247"/>
                  <a:gd name="connsiteX2" fmla="*/ 530789 w 553146"/>
                  <a:gd name="connsiteY2" fmla="*/ 558084 h 561247"/>
                  <a:gd name="connsiteX3" fmla="*/ 531094 w 553146"/>
                  <a:gd name="connsiteY3" fmla="*/ 0 h 561247"/>
                  <a:gd name="connsiteX0" fmla="*/ 531094 w 553146"/>
                  <a:gd name="connsiteY0" fmla="*/ 7236 h 568483"/>
                  <a:gd name="connsiteX1" fmla="*/ 0 w 553146"/>
                  <a:gd name="connsiteY1" fmla="*/ 290151 h 568483"/>
                  <a:gd name="connsiteX2" fmla="*/ 530789 w 553146"/>
                  <a:gd name="connsiteY2" fmla="*/ 565320 h 568483"/>
                  <a:gd name="connsiteX3" fmla="*/ 531094 w 553146"/>
                  <a:gd name="connsiteY3" fmla="*/ 7236 h 568483"/>
                  <a:gd name="connsiteX0" fmla="*/ 531094 w 553146"/>
                  <a:gd name="connsiteY0" fmla="*/ 0 h 561247"/>
                  <a:gd name="connsiteX1" fmla="*/ 0 w 553146"/>
                  <a:gd name="connsiteY1" fmla="*/ 282915 h 561247"/>
                  <a:gd name="connsiteX2" fmla="*/ 530789 w 553146"/>
                  <a:gd name="connsiteY2" fmla="*/ 558084 h 561247"/>
                  <a:gd name="connsiteX3" fmla="*/ 531094 w 553146"/>
                  <a:gd name="connsiteY3" fmla="*/ 0 h 561247"/>
                  <a:gd name="connsiteX0" fmla="*/ 531094 w 553146"/>
                  <a:gd name="connsiteY0" fmla="*/ 0 h 558084"/>
                  <a:gd name="connsiteX1" fmla="*/ 0 w 553146"/>
                  <a:gd name="connsiteY1" fmla="*/ 282915 h 558084"/>
                  <a:gd name="connsiteX2" fmla="*/ 530789 w 553146"/>
                  <a:gd name="connsiteY2" fmla="*/ 558084 h 558084"/>
                  <a:gd name="connsiteX3" fmla="*/ 531094 w 553146"/>
                  <a:gd name="connsiteY3" fmla="*/ 0 h 558084"/>
                  <a:gd name="connsiteX0" fmla="*/ 531094 w 553146"/>
                  <a:gd name="connsiteY0" fmla="*/ 0 h 566793"/>
                  <a:gd name="connsiteX1" fmla="*/ 0 w 553146"/>
                  <a:gd name="connsiteY1" fmla="*/ 282915 h 566793"/>
                  <a:gd name="connsiteX2" fmla="*/ 530789 w 553146"/>
                  <a:gd name="connsiteY2" fmla="*/ 566793 h 566793"/>
                  <a:gd name="connsiteX3" fmla="*/ 531094 w 553146"/>
                  <a:gd name="connsiteY3" fmla="*/ 0 h 566793"/>
                  <a:gd name="connsiteX0" fmla="*/ 531094 w 553146"/>
                  <a:gd name="connsiteY0" fmla="*/ 0 h 566793"/>
                  <a:gd name="connsiteX1" fmla="*/ 0 w 553146"/>
                  <a:gd name="connsiteY1" fmla="*/ 282915 h 566793"/>
                  <a:gd name="connsiteX2" fmla="*/ 530789 w 553146"/>
                  <a:gd name="connsiteY2" fmla="*/ 566793 h 566793"/>
                  <a:gd name="connsiteX3" fmla="*/ 531094 w 553146"/>
                  <a:gd name="connsiteY3" fmla="*/ 0 h 566793"/>
                  <a:gd name="connsiteX0" fmla="*/ 531094 w 929284"/>
                  <a:gd name="connsiteY0" fmla="*/ 99483 h 666276"/>
                  <a:gd name="connsiteX1" fmla="*/ 0 w 929284"/>
                  <a:gd name="connsiteY1" fmla="*/ 382398 h 666276"/>
                  <a:gd name="connsiteX2" fmla="*/ 530789 w 929284"/>
                  <a:gd name="connsiteY2" fmla="*/ 666276 h 666276"/>
                  <a:gd name="connsiteX3" fmla="*/ 929233 w 929284"/>
                  <a:gd name="connsiteY3" fmla="*/ 94465 h 666276"/>
                  <a:gd name="connsiteX4" fmla="*/ 531094 w 929284"/>
                  <a:gd name="connsiteY4" fmla="*/ 99483 h 666276"/>
                  <a:gd name="connsiteX0" fmla="*/ 531094 w 929233"/>
                  <a:gd name="connsiteY0" fmla="*/ 23314 h 590107"/>
                  <a:gd name="connsiteX1" fmla="*/ 0 w 929233"/>
                  <a:gd name="connsiteY1" fmla="*/ 306229 h 590107"/>
                  <a:gd name="connsiteX2" fmla="*/ 530789 w 929233"/>
                  <a:gd name="connsiteY2" fmla="*/ 590107 h 590107"/>
                  <a:gd name="connsiteX3" fmla="*/ 929233 w 929233"/>
                  <a:gd name="connsiteY3" fmla="*/ 18296 h 590107"/>
                  <a:gd name="connsiteX4" fmla="*/ 531094 w 929233"/>
                  <a:gd name="connsiteY4" fmla="*/ 23314 h 590107"/>
                  <a:gd name="connsiteX0" fmla="*/ 531094 w 929233"/>
                  <a:gd name="connsiteY0" fmla="*/ 23314 h 595913"/>
                  <a:gd name="connsiteX1" fmla="*/ 0 w 929233"/>
                  <a:gd name="connsiteY1" fmla="*/ 312035 h 595913"/>
                  <a:gd name="connsiteX2" fmla="*/ 530789 w 929233"/>
                  <a:gd name="connsiteY2" fmla="*/ 595913 h 595913"/>
                  <a:gd name="connsiteX3" fmla="*/ 929233 w 929233"/>
                  <a:gd name="connsiteY3" fmla="*/ 24102 h 595913"/>
                  <a:gd name="connsiteX4" fmla="*/ 531094 w 929233"/>
                  <a:gd name="connsiteY4" fmla="*/ 23314 h 595913"/>
                  <a:gd name="connsiteX0" fmla="*/ 531094 w 929233"/>
                  <a:gd name="connsiteY0" fmla="*/ 786 h 573385"/>
                  <a:gd name="connsiteX1" fmla="*/ 0 w 929233"/>
                  <a:gd name="connsiteY1" fmla="*/ 289507 h 573385"/>
                  <a:gd name="connsiteX2" fmla="*/ 530789 w 929233"/>
                  <a:gd name="connsiteY2" fmla="*/ 573385 h 573385"/>
                  <a:gd name="connsiteX3" fmla="*/ 929233 w 929233"/>
                  <a:gd name="connsiteY3" fmla="*/ 1574 h 573385"/>
                  <a:gd name="connsiteX4" fmla="*/ 531094 w 929233"/>
                  <a:gd name="connsiteY4" fmla="*/ 786 h 573385"/>
                  <a:gd name="connsiteX0" fmla="*/ 531094 w 986933"/>
                  <a:gd name="connsiteY0" fmla="*/ 786 h 665836"/>
                  <a:gd name="connsiteX1" fmla="*/ 0 w 986933"/>
                  <a:gd name="connsiteY1" fmla="*/ 289507 h 665836"/>
                  <a:gd name="connsiteX2" fmla="*/ 530789 w 986933"/>
                  <a:gd name="connsiteY2" fmla="*/ 573385 h 665836"/>
                  <a:gd name="connsiteX3" fmla="*/ 920526 w 986933"/>
                  <a:gd name="connsiteY3" fmla="*/ 570534 h 665836"/>
                  <a:gd name="connsiteX4" fmla="*/ 929233 w 986933"/>
                  <a:gd name="connsiteY4" fmla="*/ 1574 h 665836"/>
                  <a:gd name="connsiteX5" fmla="*/ 531094 w 986933"/>
                  <a:gd name="connsiteY5" fmla="*/ 786 h 665836"/>
                  <a:gd name="connsiteX0" fmla="*/ 531094 w 986933"/>
                  <a:gd name="connsiteY0" fmla="*/ 786 h 586356"/>
                  <a:gd name="connsiteX1" fmla="*/ 0 w 986933"/>
                  <a:gd name="connsiteY1" fmla="*/ 289507 h 586356"/>
                  <a:gd name="connsiteX2" fmla="*/ 530789 w 986933"/>
                  <a:gd name="connsiteY2" fmla="*/ 573385 h 586356"/>
                  <a:gd name="connsiteX3" fmla="*/ 920526 w 986933"/>
                  <a:gd name="connsiteY3" fmla="*/ 570534 h 586356"/>
                  <a:gd name="connsiteX4" fmla="*/ 929233 w 986933"/>
                  <a:gd name="connsiteY4" fmla="*/ 1574 h 586356"/>
                  <a:gd name="connsiteX5" fmla="*/ 531094 w 986933"/>
                  <a:gd name="connsiteY5" fmla="*/ 786 h 586356"/>
                  <a:gd name="connsiteX0" fmla="*/ 531094 w 986933"/>
                  <a:gd name="connsiteY0" fmla="*/ 786 h 573385"/>
                  <a:gd name="connsiteX1" fmla="*/ 0 w 986933"/>
                  <a:gd name="connsiteY1" fmla="*/ 289507 h 573385"/>
                  <a:gd name="connsiteX2" fmla="*/ 530789 w 986933"/>
                  <a:gd name="connsiteY2" fmla="*/ 573385 h 573385"/>
                  <a:gd name="connsiteX3" fmla="*/ 920526 w 986933"/>
                  <a:gd name="connsiteY3" fmla="*/ 570534 h 573385"/>
                  <a:gd name="connsiteX4" fmla="*/ 929233 w 986933"/>
                  <a:gd name="connsiteY4" fmla="*/ 1574 h 573385"/>
                  <a:gd name="connsiteX5" fmla="*/ 531094 w 986933"/>
                  <a:gd name="connsiteY5" fmla="*/ 786 h 573385"/>
                  <a:gd name="connsiteX0" fmla="*/ 531094 w 986933"/>
                  <a:gd name="connsiteY0" fmla="*/ 786 h 573646"/>
                  <a:gd name="connsiteX1" fmla="*/ 0 w 986933"/>
                  <a:gd name="connsiteY1" fmla="*/ 289507 h 573646"/>
                  <a:gd name="connsiteX2" fmla="*/ 530789 w 986933"/>
                  <a:gd name="connsiteY2" fmla="*/ 573385 h 573646"/>
                  <a:gd name="connsiteX3" fmla="*/ 920526 w 986933"/>
                  <a:gd name="connsiteY3" fmla="*/ 570534 h 573646"/>
                  <a:gd name="connsiteX4" fmla="*/ 929233 w 986933"/>
                  <a:gd name="connsiteY4" fmla="*/ 1574 h 573646"/>
                  <a:gd name="connsiteX5" fmla="*/ 531094 w 986933"/>
                  <a:gd name="connsiteY5" fmla="*/ 786 h 573646"/>
                  <a:gd name="connsiteX0" fmla="*/ 531094 w 986933"/>
                  <a:gd name="connsiteY0" fmla="*/ 786 h 573646"/>
                  <a:gd name="connsiteX1" fmla="*/ 0 w 986933"/>
                  <a:gd name="connsiteY1" fmla="*/ 289507 h 573646"/>
                  <a:gd name="connsiteX2" fmla="*/ 530789 w 986933"/>
                  <a:gd name="connsiteY2" fmla="*/ 573385 h 573646"/>
                  <a:gd name="connsiteX3" fmla="*/ 920526 w 986933"/>
                  <a:gd name="connsiteY3" fmla="*/ 570534 h 573646"/>
                  <a:gd name="connsiteX4" fmla="*/ 929233 w 986933"/>
                  <a:gd name="connsiteY4" fmla="*/ 1574 h 573646"/>
                  <a:gd name="connsiteX5" fmla="*/ 531094 w 986933"/>
                  <a:gd name="connsiteY5" fmla="*/ 786 h 573646"/>
                  <a:gd name="connsiteX0" fmla="*/ 531094 w 998545"/>
                  <a:gd name="connsiteY0" fmla="*/ 786 h 576340"/>
                  <a:gd name="connsiteX1" fmla="*/ 0 w 998545"/>
                  <a:gd name="connsiteY1" fmla="*/ 289507 h 576340"/>
                  <a:gd name="connsiteX2" fmla="*/ 530789 w 998545"/>
                  <a:gd name="connsiteY2" fmla="*/ 573385 h 576340"/>
                  <a:gd name="connsiteX3" fmla="*/ 932138 w 998545"/>
                  <a:gd name="connsiteY3" fmla="*/ 576340 h 576340"/>
                  <a:gd name="connsiteX4" fmla="*/ 929233 w 998545"/>
                  <a:gd name="connsiteY4" fmla="*/ 1574 h 576340"/>
                  <a:gd name="connsiteX5" fmla="*/ 531094 w 998545"/>
                  <a:gd name="connsiteY5" fmla="*/ 786 h 576340"/>
                  <a:gd name="connsiteX0" fmla="*/ 531094 w 933178"/>
                  <a:gd name="connsiteY0" fmla="*/ 786 h 576340"/>
                  <a:gd name="connsiteX1" fmla="*/ 0 w 933178"/>
                  <a:gd name="connsiteY1" fmla="*/ 289507 h 576340"/>
                  <a:gd name="connsiteX2" fmla="*/ 530789 w 933178"/>
                  <a:gd name="connsiteY2" fmla="*/ 573385 h 576340"/>
                  <a:gd name="connsiteX3" fmla="*/ 932138 w 933178"/>
                  <a:gd name="connsiteY3" fmla="*/ 576340 h 576340"/>
                  <a:gd name="connsiteX4" fmla="*/ 929233 w 933178"/>
                  <a:gd name="connsiteY4" fmla="*/ 1574 h 576340"/>
                  <a:gd name="connsiteX5" fmla="*/ 531094 w 933178"/>
                  <a:gd name="connsiteY5" fmla="*/ 786 h 576340"/>
                  <a:gd name="connsiteX0" fmla="*/ 531094 w 932138"/>
                  <a:gd name="connsiteY0" fmla="*/ 786 h 576340"/>
                  <a:gd name="connsiteX1" fmla="*/ 0 w 932138"/>
                  <a:gd name="connsiteY1" fmla="*/ 289507 h 576340"/>
                  <a:gd name="connsiteX2" fmla="*/ 530789 w 932138"/>
                  <a:gd name="connsiteY2" fmla="*/ 573385 h 576340"/>
                  <a:gd name="connsiteX3" fmla="*/ 932138 w 932138"/>
                  <a:gd name="connsiteY3" fmla="*/ 576340 h 576340"/>
                  <a:gd name="connsiteX4" fmla="*/ 924270 w 932138"/>
                  <a:gd name="connsiteY4" fmla="*/ 1574 h 576340"/>
                  <a:gd name="connsiteX5" fmla="*/ 531094 w 932138"/>
                  <a:gd name="connsiteY5" fmla="*/ 786 h 576340"/>
                  <a:gd name="connsiteX0" fmla="*/ 531094 w 928215"/>
                  <a:gd name="connsiteY0" fmla="*/ 786 h 576340"/>
                  <a:gd name="connsiteX1" fmla="*/ 0 w 928215"/>
                  <a:gd name="connsiteY1" fmla="*/ 289507 h 576340"/>
                  <a:gd name="connsiteX2" fmla="*/ 530789 w 928215"/>
                  <a:gd name="connsiteY2" fmla="*/ 573385 h 576340"/>
                  <a:gd name="connsiteX3" fmla="*/ 922212 w 928215"/>
                  <a:gd name="connsiteY3" fmla="*/ 576340 h 576340"/>
                  <a:gd name="connsiteX4" fmla="*/ 924270 w 928215"/>
                  <a:gd name="connsiteY4" fmla="*/ 1574 h 576340"/>
                  <a:gd name="connsiteX5" fmla="*/ 531094 w 928215"/>
                  <a:gd name="connsiteY5" fmla="*/ 786 h 576340"/>
                  <a:gd name="connsiteX0" fmla="*/ 531094 w 932866"/>
                  <a:gd name="connsiteY0" fmla="*/ 5548 h 581102"/>
                  <a:gd name="connsiteX1" fmla="*/ 0 w 932866"/>
                  <a:gd name="connsiteY1" fmla="*/ 294269 h 581102"/>
                  <a:gd name="connsiteX2" fmla="*/ 530789 w 932866"/>
                  <a:gd name="connsiteY2" fmla="*/ 578147 h 581102"/>
                  <a:gd name="connsiteX3" fmla="*/ 922212 w 932866"/>
                  <a:gd name="connsiteY3" fmla="*/ 581102 h 581102"/>
                  <a:gd name="connsiteX4" fmla="*/ 928921 w 932866"/>
                  <a:gd name="connsiteY4" fmla="*/ 1574 h 581102"/>
                  <a:gd name="connsiteX5" fmla="*/ 531094 w 932866"/>
                  <a:gd name="connsiteY5" fmla="*/ 5548 h 581102"/>
                  <a:gd name="connsiteX0" fmla="*/ 531094 w 932866"/>
                  <a:gd name="connsiteY0" fmla="*/ 3166 h 578720"/>
                  <a:gd name="connsiteX1" fmla="*/ 0 w 932866"/>
                  <a:gd name="connsiteY1" fmla="*/ 291887 h 578720"/>
                  <a:gd name="connsiteX2" fmla="*/ 530789 w 932866"/>
                  <a:gd name="connsiteY2" fmla="*/ 575765 h 578720"/>
                  <a:gd name="connsiteX3" fmla="*/ 922212 w 932866"/>
                  <a:gd name="connsiteY3" fmla="*/ 578720 h 578720"/>
                  <a:gd name="connsiteX4" fmla="*/ 928921 w 932866"/>
                  <a:gd name="connsiteY4" fmla="*/ 1574 h 578720"/>
                  <a:gd name="connsiteX5" fmla="*/ 531094 w 932866"/>
                  <a:gd name="connsiteY5" fmla="*/ 3166 h 578720"/>
                  <a:gd name="connsiteX0" fmla="*/ 531094 w 932866"/>
                  <a:gd name="connsiteY0" fmla="*/ 3166 h 578720"/>
                  <a:gd name="connsiteX1" fmla="*/ 0 w 932866"/>
                  <a:gd name="connsiteY1" fmla="*/ 291887 h 578720"/>
                  <a:gd name="connsiteX2" fmla="*/ 530789 w 932866"/>
                  <a:gd name="connsiteY2" fmla="*/ 575765 h 578720"/>
                  <a:gd name="connsiteX3" fmla="*/ 926863 w 932866"/>
                  <a:gd name="connsiteY3" fmla="*/ 578720 h 578720"/>
                  <a:gd name="connsiteX4" fmla="*/ 928921 w 932866"/>
                  <a:gd name="connsiteY4" fmla="*/ 1574 h 578720"/>
                  <a:gd name="connsiteX5" fmla="*/ 531094 w 932866"/>
                  <a:gd name="connsiteY5" fmla="*/ 3166 h 578720"/>
                  <a:gd name="connsiteX0" fmla="*/ 531094 w 928921"/>
                  <a:gd name="connsiteY0" fmla="*/ 3166 h 578720"/>
                  <a:gd name="connsiteX1" fmla="*/ 0 w 928921"/>
                  <a:gd name="connsiteY1" fmla="*/ 291887 h 578720"/>
                  <a:gd name="connsiteX2" fmla="*/ 530789 w 928921"/>
                  <a:gd name="connsiteY2" fmla="*/ 575765 h 578720"/>
                  <a:gd name="connsiteX3" fmla="*/ 926863 w 928921"/>
                  <a:gd name="connsiteY3" fmla="*/ 578720 h 578720"/>
                  <a:gd name="connsiteX4" fmla="*/ 928921 w 928921"/>
                  <a:gd name="connsiteY4" fmla="*/ 1574 h 578720"/>
                  <a:gd name="connsiteX5" fmla="*/ 531094 w 928921"/>
                  <a:gd name="connsiteY5" fmla="*/ 3166 h 578720"/>
                  <a:gd name="connsiteX0" fmla="*/ 531094 w 929765"/>
                  <a:gd name="connsiteY0" fmla="*/ 3166 h 578720"/>
                  <a:gd name="connsiteX1" fmla="*/ 0 w 929765"/>
                  <a:gd name="connsiteY1" fmla="*/ 291887 h 578720"/>
                  <a:gd name="connsiteX2" fmla="*/ 530789 w 929765"/>
                  <a:gd name="connsiteY2" fmla="*/ 575765 h 578720"/>
                  <a:gd name="connsiteX3" fmla="*/ 926863 w 929765"/>
                  <a:gd name="connsiteY3" fmla="*/ 578720 h 578720"/>
                  <a:gd name="connsiteX4" fmla="*/ 928921 w 929765"/>
                  <a:gd name="connsiteY4" fmla="*/ 1574 h 578720"/>
                  <a:gd name="connsiteX5" fmla="*/ 531094 w 929765"/>
                  <a:gd name="connsiteY5" fmla="*/ 3166 h 57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9765" h="578720">
                    <a:moveTo>
                      <a:pt x="531094" y="3166"/>
                    </a:moveTo>
                    <a:cubicBezTo>
                      <a:pt x="299439" y="4638"/>
                      <a:pt x="3921" y="79373"/>
                      <a:pt x="0" y="291887"/>
                    </a:cubicBezTo>
                    <a:cubicBezTo>
                      <a:pt x="1885" y="504403"/>
                      <a:pt x="298267" y="576026"/>
                      <a:pt x="530789" y="575765"/>
                    </a:cubicBezTo>
                    <a:lnTo>
                      <a:pt x="926863" y="578720"/>
                    </a:lnTo>
                    <a:cubicBezTo>
                      <a:pt x="926504" y="439875"/>
                      <a:pt x="929765" y="286482"/>
                      <a:pt x="928921" y="1574"/>
                    </a:cubicBezTo>
                    <a:cubicBezTo>
                      <a:pt x="847692" y="0"/>
                      <a:pt x="724187" y="8880"/>
                      <a:pt x="531094" y="3166"/>
                    </a:cubicBezTo>
                    <a:close/>
                  </a:path>
                </a:pathLst>
              </a:cu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0" scaled="1"/>
                <a:tileRect/>
              </a:gradFill>
              <a:ln w="3175">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latin typeface="Arial" pitchFamily="34" charset="0"/>
                  <a:cs typeface="Arial" pitchFamily="34" charset="0"/>
                </a:endParaRPr>
              </a:p>
            </p:txBody>
          </p:sp>
          <p:sp>
            <p:nvSpPr>
              <p:cNvPr id="49" name="Text Box 1071"/>
              <p:cNvSpPr txBox="1">
                <a:spLocks noChangeArrowheads="1"/>
              </p:cNvSpPr>
              <p:nvPr/>
            </p:nvSpPr>
            <p:spPr bwMode="auto">
              <a:xfrm>
                <a:off x="7158038" y="3094099"/>
                <a:ext cx="1239837" cy="430887"/>
              </a:xfrm>
              <a:prstGeom prst="rect">
                <a:avLst/>
              </a:prstGeom>
              <a:noFill/>
              <a:ln w="9525">
                <a:noFill/>
                <a:miter lim="800000"/>
                <a:headEnd/>
                <a:tailEnd/>
              </a:ln>
            </p:spPr>
            <p:txBody>
              <a:bodyPr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l-GR" sz="1100" b="1" dirty="0" smtClean="0">
                    <a:latin typeface="Arial" pitchFamily="34" charset="0"/>
                    <a:cs typeface="Arial" pitchFamily="34" charset="0"/>
                  </a:rPr>
                  <a:t>ΠΡΑΣΙΝΗ ΟΙΚΟΝΟΜΙΑ</a:t>
                </a:r>
                <a:endParaRPr lang="en-US" sz="1100" b="1" dirty="0">
                  <a:latin typeface="Arial" pitchFamily="34" charset="0"/>
                  <a:cs typeface="Arial" pitchFamily="34" charset="0"/>
                </a:endParaRPr>
              </a:p>
            </p:txBody>
          </p:sp>
          <p:sp>
            <p:nvSpPr>
              <p:cNvPr id="50" name="Text Box 1080"/>
              <p:cNvSpPr txBox="1">
                <a:spLocks noChangeArrowheads="1"/>
              </p:cNvSpPr>
              <p:nvPr/>
            </p:nvSpPr>
            <p:spPr bwMode="auto">
              <a:xfrm>
                <a:off x="7003854" y="645100"/>
                <a:ext cx="1536700" cy="646331"/>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US" sz="1200" b="1" dirty="0" smtClean="0">
                    <a:solidFill>
                      <a:srgbClr val="286B9D"/>
                    </a:solidFill>
                    <a:latin typeface="Arial" pitchFamily="34" charset="0"/>
                    <a:cs typeface="Arial" pitchFamily="34" charset="0"/>
                  </a:rPr>
                  <a:t>UN conference on sustainable development</a:t>
                </a:r>
                <a:endParaRPr lang="en-US" sz="1200" b="1" dirty="0">
                  <a:solidFill>
                    <a:srgbClr val="286B9D"/>
                  </a:solidFill>
                  <a:latin typeface="Arial" pitchFamily="34" charset="0"/>
                  <a:cs typeface="Arial" pitchFamily="34" charset="0"/>
                </a:endParaRPr>
              </a:p>
            </p:txBody>
          </p:sp>
          <p:sp>
            <p:nvSpPr>
              <p:cNvPr id="51" name="Rectangle 50"/>
              <p:cNvSpPr>
                <a:spLocks noChangeArrowheads="1"/>
              </p:cNvSpPr>
              <p:nvPr/>
            </p:nvSpPr>
            <p:spPr bwMode="auto">
              <a:xfrm>
                <a:off x="7489406" y="2079625"/>
                <a:ext cx="538930" cy="338554"/>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600" b="1" dirty="0" smtClean="0">
                    <a:solidFill>
                      <a:srgbClr val="286B9D"/>
                    </a:solidFill>
                    <a:latin typeface="Arial" pitchFamily="34" charset="0"/>
                    <a:cs typeface="Arial" pitchFamily="34" charset="0"/>
                  </a:rPr>
                  <a:t>ΡΙΟ</a:t>
                </a:r>
                <a:endParaRPr lang="en-US" sz="1600" b="1" dirty="0">
                  <a:solidFill>
                    <a:srgbClr val="286B9D"/>
                  </a:solidFill>
                  <a:latin typeface="Arial" pitchFamily="34" charset="0"/>
                  <a:cs typeface="Arial" pitchFamily="34" charset="0"/>
                </a:endParaRPr>
              </a:p>
            </p:txBody>
          </p:sp>
        </p:grpSp>
      </p:grpSp>
      <p:grpSp>
        <p:nvGrpSpPr>
          <p:cNvPr id="36" name="Groupe 4103"/>
          <p:cNvGrpSpPr/>
          <p:nvPr/>
        </p:nvGrpSpPr>
        <p:grpSpPr>
          <a:xfrm>
            <a:off x="5927623" y="3542093"/>
            <a:ext cx="2732737" cy="1009252"/>
            <a:chOff x="5997277" y="3958593"/>
            <a:chExt cx="2732737" cy="1009252"/>
          </a:xfrm>
        </p:grpSpPr>
        <p:sp>
          <p:nvSpPr>
            <p:cNvPr id="37" name="Rectangle 36"/>
            <p:cNvSpPr/>
            <p:nvPr/>
          </p:nvSpPr>
          <p:spPr>
            <a:xfrm>
              <a:off x="6127668" y="4769919"/>
              <a:ext cx="1436914" cy="17213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38" name="Rectangle 37"/>
            <p:cNvSpPr/>
            <p:nvPr/>
          </p:nvSpPr>
          <p:spPr>
            <a:xfrm>
              <a:off x="7861136" y="4762991"/>
              <a:ext cx="868878" cy="18505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39" name="Rectangle 38"/>
            <p:cNvSpPr>
              <a:spLocks noChangeArrowheads="1"/>
            </p:cNvSpPr>
            <p:nvPr/>
          </p:nvSpPr>
          <p:spPr bwMode="auto">
            <a:xfrm>
              <a:off x="5997277" y="4526886"/>
              <a:ext cx="2669320" cy="246221"/>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000" b="1" dirty="0" smtClean="0">
                  <a:solidFill>
                    <a:srgbClr val="286B9D"/>
                  </a:solidFill>
                  <a:latin typeface="Arial" pitchFamily="34" charset="0"/>
                  <a:cs typeface="Arial" pitchFamily="34" charset="0"/>
                </a:rPr>
                <a:t>ΒΙΩΣΙΜΗ ΚΑΤΑΝΑΛΩΣΗ ΚΑΙ ΠΑΡΑΓΩΓΗ</a:t>
              </a:r>
              <a:endParaRPr lang="en-US" sz="1000" b="1" dirty="0">
                <a:solidFill>
                  <a:srgbClr val="286B9D"/>
                </a:solidFill>
                <a:latin typeface="Arial" pitchFamily="34" charset="0"/>
                <a:cs typeface="Arial" pitchFamily="34" charset="0"/>
              </a:endParaRPr>
            </a:p>
          </p:txBody>
        </p:sp>
        <p:sp>
          <p:nvSpPr>
            <p:cNvPr id="40" name="Rectangle 39"/>
            <p:cNvSpPr>
              <a:spLocks noChangeArrowheads="1"/>
            </p:cNvSpPr>
            <p:nvPr/>
          </p:nvSpPr>
          <p:spPr bwMode="auto">
            <a:xfrm>
              <a:off x="6241930" y="4737013"/>
              <a:ext cx="1178528" cy="230832"/>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latin typeface="Arial" pitchFamily="34" charset="0"/>
                  <a:cs typeface="Arial" pitchFamily="34" charset="0"/>
                </a:rPr>
                <a:t>Marrakech Process</a:t>
              </a:r>
              <a:endParaRPr lang="en-US" sz="900" dirty="0">
                <a:latin typeface="Arial" pitchFamily="34" charset="0"/>
                <a:cs typeface="Arial" pitchFamily="34" charset="0"/>
              </a:endParaRPr>
            </a:p>
          </p:txBody>
        </p:sp>
        <p:sp>
          <p:nvSpPr>
            <p:cNvPr id="41" name="Rectangle 40"/>
            <p:cNvSpPr>
              <a:spLocks noChangeArrowheads="1"/>
            </p:cNvSpPr>
            <p:nvPr/>
          </p:nvSpPr>
          <p:spPr bwMode="auto">
            <a:xfrm>
              <a:off x="7968968" y="4737013"/>
              <a:ext cx="537327" cy="230832"/>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latin typeface="Arial" pitchFamily="34" charset="0"/>
                  <a:cs typeface="Arial" pitchFamily="34" charset="0"/>
                </a:rPr>
                <a:t>10YFP</a:t>
              </a:r>
              <a:endParaRPr lang="en-US" sz="900" dirty="0">
                <a:latin typeface="Arial" pitchFamily="34" charset="0"/>
                <a:cs typeface="Arial" pitchFamily="34" charset="0"/>
              </a:endParaRPr>
            </a:p>
          </p:txBody>
        </p:sp>
        <p:sp>
          <p:nvSpPr>
            <p:cNvPr id="42" name="Forme libre 182"/>
            <p:cNvSpPr/>
            <p:nvPr/>
          </p:nvSpPr>
          <p:spPr>
            <a:xfrm>
              <a:off x="6049054" y="3958593"/>
              <a:ext cx="2460916" cy="573086"/>
            </a:xfrm>
            <a:custGeom>
              <a:avLst/>
              <a:gdLst>
                <a:gd name="connsiteX0" fmla="*/ 511792 w 511792"/>
                <a:gd name="connsiteY0" fmla="*/ 0 h 491319"/>
                <a:gd name="connsiteX1" fmla="*/ 6824 w 511792"/>
                <a:gd name="connsiteY1" fmla="*/ 218364 h 491319"/>
                <a:gd name="connsiteX2" fmla="*/ 470848 w 511792"/>
                <a:gd name="connsiteY2" fmla="*/ 491319 h 491319"/>
                <a:gd name="connsiteX0" fmla="*/ 511792 w 511792"/>
                <a:gd name="connsiteY0" fmla="*/ 0 h 491319"/>
                <a:gd name="connsiteX1" fmla="*/ 6824 w 511792"/>
                <a:gd name="connsiteY1" fmla="*/ 218364 h 491319"/>
                <a:gd name="connsiteX2" fmla="*/ 470848 w 511792"/>
                <a:gd name="connsiteY2" fmla="*/ 491319 h 491319"/>
                <a:gd name="connsiteX3" fmla="*/ 511792 w 511792"/>
                <a:gd name="connsiteY3" fmla="*/ 0 h 491319"/>
                <a:gd name="connsiteX0" fmla="*/ 511792 w 511792"/>
                <a:gd name="connsiteY0" fmla="*/ 0 h 491319"/>
                <a:gd name="connsiteX1" fmla="*/ 6824 w 511792"/>
                <a:gd name="connsiteY1" fmla="*/ 265498 h 491319"/>
                <a:gd name="connsiteX2" fmla="*/ 470848 w 511792"/>
                <a:gd name="connsiteY2" fmla="*/ 491319 h 491319"/>
                <a:gd name="connsiteX3" fmla="*/ 511792 w 511792"/>
                <a:gd name="connsiteY3" fmla="*/ 0 h 491319"/>
                <a:gd name="connsiteX0" fmla="*/ 511792 w 511792"/>
                <a:gd name="connsiteY0" fmla="*/ 0 h 491319"/>
                <a:gd name="connsiteX1" fmla="*/ 6824 w 511792"/>
                <a:gd name="connsiteY1" fmla="*/ 265498 h 491319"/>
                <a:gd name="connsiteX2" fmla="*/ 470848 w 511792"/>
                <a:gd name="connsiteY2" fmla="*/ 491319 h 491319"/>
                <a:gd name="connsiteX3" fmla="*/ 511792 w 511792"/>
                <a:gd name="connsiteY3" fmla="*/ 0 h 491319"/>
                <a:gd name="connsiteX0" fmla="*/ 505986 w 505986"/>
                <a:gd name="connsiteY0" fmla="*/ 0 h 491319"/>
                <a:gd name="connsiteX1" fmla="*/ 1018 w 505986"/>
                <a:gd name="connsiteY1" fmla="*/ 265498 h 491319"/>
                <a:gd name="connsiteX2" fmla="*/ 465042 w 505986"/>
                <a:gd name="connsiteY2" fmla="*/ 491319 h 491319"/>
                <a:gd name="connsiteX3" fmla="*/ 505986 w 505986"/>
                <a:gd name="connsiteY3" fmla="*/ 0 h 491319"/>
                <a:gd name="connsiteX0" fmla="*/ 532112 w 532112"/>
                <a:gd name="connsiteY0" fmla="*/ 0 h 517444"/>
                <a:gd name="connsiteX1" fmla="*/ 1018 w 532112"/>
                <a:gd name="connsiteY1" fmla="*/ 291623 h 517444"/>
                <a:gd name="connsiteX2" fmla="*/ 465042 w 532112"/>
                <a:gd name="connsiteY2" fmla="*/ 517444 h 517444"/>
                <a:gd name="connsiteX3" fmla="*/ 532112 w 532112"/>
                <a:gd name="connsiteY3" fmla="*/ 0 h 517444"/>
                <a:gd name="connsiteX0" fmla="*/ 532112 w 532112"/>
                <a:gd name="connsiteY0" fmla="*/ 0 h 517444"/>
                <a:gd name="connsiteX1" fmla="*/ 1018 w 532112"/>
                <a:gd name="connsiteY1" fmla="*/ 291623 h 517444"/>
                <a:gd name="connsiteX2" fmla="*/ 465042 w 532112"/>
                <a:gd name="connsiteY2" fmla="*/ 517444 h 517444"/>
                <a:gd name="connsiteX3" fmla="*/ 532112 w 532112"/>
                <a:gd name="connsiteY3" fmla="*/ 0 h 517444"/>
                <a:gd name="connsiteX0" fmla="*/ 532112 w 532112"/>
                <a:gd name="connsiteY0" fmla="*/ 0 h 517444"/>
                <a:gd name="connsiteX1" fmla="*/ 1018 w 532112"/>
                <a:gd name="connsiteY1" fmla="*/ 291623 h 517444"/>
                <a:gd name="connsiteX2" fmla="*/ 465042 w 532112"/>
                <a:gd name="connsiteY2" fmla="*/ 517444 h 517444"/>
                <a:gd name="connsiteX3" fmla="*/ 532112 w 532112"/>
                <a:gd name="connsiteY3" fmla="*/ 0 h 517444"/>
                <a:gd name="connsiteX0" fmla="*/ 532112 w 554164"/>
                <a:gd name="connsiteY0" fmla="*/ 0 h 558084"/>
                <a:gd name="connsiteX1" fmla="*/ 1018 w 554164"/>
                <a:gd name="connsiteY1" fmla="*/ 291623 h 558084"/>
                <a:gd name="connsiteX2" fmla="*/ 531807 w 554164"/>
                <a:gd name="connsiteY2" fmla="*/ 558084 h 558084"/>
                <a:gd name="connsiteX3" fmla="*/ 532112 w 554164"/>
                <a:gd name="connsiteY3" fmla="*/ 0 h 558084"/>
                <a:gd name="connsiteX0" fmla="*/ 532112 w 554164"/>
                <a:gd name="connsiteY0" fmla="*/ 0 h 561247"/>
                <a:gd name="connsiteX1" fmla="*/ 1018 w 554164"/>
                <a:gd name="connsiteY1" fmla="*/ 291623 h 561247"/>
                <a:gd name="connsiteX2" fmla="*/ 531807 w 554164"/>
                <a:gd name="connsiteY2" fmla="*/ 558084 h 561247"/>
                <a:gd name="connsiteX3" fmla="*/ 532112 w 554164"/>
                <a:gd name="connsiteY3" fmla="*/ 0 h 561247"/>
                <a:gd name="connsiteX0" fmla="*/ 532112 w 554164"/>
                <a:gd name="connsiteY0" fmla="*/ 0 h 561247"/>
                <a:gd name="connsiteX1" fmla="*/ 1018 w 554164"/>
                <a:gd name="connsiteY1" fmla="*/ 282915 h 561247"/>
                <a:gd name="connsiteX2" fmla="*/ 531807 w 554164"/>
                <a:gd name="connsiteY2" fmla="*/ 558084 h 561247"/>
                <a:gd name="connsiteX3" fmla="*/ 532112 w 554164"/>
                <a:gd name="connsiteY3" fmla="*/ 0 h 561247"/>
                <a:gd name="connsiteX0" fmla="*/ 532112 w 554164"/>
                <a:gd name="connsiteY0" fmla="*/ 0 h 561247"/>
                <a:gd name="connsiteX1" fmla="*/ 1018 w 554164"/>
                <a:gd name="connsiteY1" fmla="*/ 282915 h 561247"/>
                <a:gd name="connsiteX2" fmla="*/ 531807 w 554164"/>
                <a:gd name="connsiteY2" fmla="*/ 558084 h 561247"/>
                <a:gd name="connsiteX3" fmla="*/ 532112 w 554164"/>
                <a:gd name="connsiteY3" fmla="*/ 0 h 561247"/>
                <a:gd name="connsiteX0" fmla="*/ 531094 w 553146"/>
                <a:gd name="connsiteY0" fmla="*/ 0 h 561247"/>
                <a:gd name="connsiteX1" fmla="*/ 0 w 553146"/>
                <a:gd name="connsiteY1" fmla="*/ 282915 h 561247"/>
                <a:gd name="connsiteX2" fmla="*/ 530789 w 553146"/>
                <a:gd name="connsiteY2" fmla="*/ 558084 h 561247"/>
                <a:gd name="connsiteX3" fmla="*/ 531094 w 553146"/>
                <a:gd name="connsiteY3" fmla="*/ 0 h 561247"/>
                <a:gd name="connsiteX0" fmla="*/ 531094 w 553146"/>
                <a:gd name="connsiteY0" fmla="*/ 7236 h 568483"/>
                <a:gd name="connsiteX1" fmla="*/ 0 w 553146"/>
                <a:gd name="connsiteY1" fmla="*/ 290151 h 568483"/>
                <a:gd name="connsiteX2" fmla="*/ 530789 w 553146"/>
                <a:gd name="connsiteY2" fmla="*/ 565320 h 568483"/>
                <a:gd name="connsiteX3" fmla="*/ 531094 w 553146"/>
                <a:gd name="connsiteY3" fmla="*/ 7236 h 568483"/>
                <a:gd name="connsiteX0" fmla="*/ 531094 w 553146"/>
                <a:gd name="connsiteY0" fmla="*/ 0 h 561247"/>
                <a:gd name="connsiteX1" fmla="*/ 0 w 553146"/>
                <a:gd name="connsiteY1" fmla="*/ 282915 h 561247"/>
                <a:gd name="connsiteX2" fmla="*/ 530789 w 553146"/>
                <a:gd name="connsiteY2" fmla="*/ 558084 h 561247"/>
                <a:gd name="connsiteX3" fmla="*/ 531094 w 553146"/>
                <a:gd name="connsiteY3" fmla="*/ 0 h 561247"/>
                <a:gd name="connsiteX0" fmla="*/ 531094 w 553146"/>
                <a:gd name="connsiteY0" fmla="*/ 0 h 558084"/>
                <a:gd name="connsiteX1" fmla="*/ 0 w 553146"/>
                <a:gd name="connsiteY1" fmla="*/ 282915 h 558084"/>
                <a:gd name="connsiteX2" fmla="*/ 530789 w 553146"/>
                <a:gd name="connsiteY2" fmla="*/ 558084 h 558084"/>
                <a:gd name="connsiteX3" fmla="*/ 531094 w 553146"/>
                <a:gd name="connsiteY3" fmla="*/ 0 h 558084"/>
                <a:gd name="connsiteX0" fmla="*/ 531094 w 553146"/>
                <a:gd name="connsiteY0" fmla="*/ 0 h 566793"/>
                <a:gd name="connsiteX1" fmla="*/ 0 w 553146"/>
                <a:gd name="connsiteY1" fmla="*/ 282915 h 566793"/>
                <a:gd name="connsiteX2" fmla="*/ 530789 w 553146"/>
                <a:gd name="connsiteY2" fmla="*/ 566793 h 566793"/>
                <a:gd name="connsiteX3" fmla="*/ 531094 w 553146"/>
                <a:gd name="connsiteY3" fmla="*/ 0 h 566793"/>
                <a:gd name="connsiteX0" fmla="*/ 531094 w 553146"/>
                <a:gd name="connsiteY0" fmla="*/ 0 h 566793"/>
                <a:gd name="connsiteX1" fmla="*/ 0 w 553146"/>
                <a:gd name="connsiteY1" fmla="*/ 282915 h 566793"/>
                <a:gd name="connsiteX2" fmla="*/ 530789 w 553146"/>
                <a:gd name="connsiteY2" fmla="*/ 566793 h 566793"/>
                <a:gd name="connsiteX3" fmla="*/ 531094 w 553146"/>
                <a:gd name="connsiteY3" fmla="*/ 0 h 566793"/>
                <a:gd name="connsiteX0" fmla="*/ 531094 w 929284"/>
                <a:gd name="connsiteY0" fmla="*/ 99483 h 666276"/>
                <a:gd name="connsiteX1" fmla="*/ 0 w 929284"/>
                <a:gd name="connsiteY1" fmla="*/ 382398 h 666276"/>
                <a:gd name="connsiteX2" fmla="*/ 530789 w 929284"/>
                <a:gd name="connsiteY2" fmla="*/ 666276 h 666276"/>
                <a:gd name="connsiteX3" fmla="*/ 929233 w 929284"/>
                <a:gd name="connsiteY3" fmla="*/ 94465 h 666276"/>
                <a:gd name="connsiteX4" fmla="*/ 531094 w 929284"/>
                <a:gd name="connsiteY4" fmla="*/ 99483 h 666276"/>
                <a:gd name="connsiteX0" fmla="*/ 531094 w 929233"/>
                <a:gd name="connsiteY0" fmla="*/ 23314 h 590107"/>
                <a:gd name="connsiteX1" fmla="*/ 0 w 929233"/>
                <a:gd name="connsiteY1" fmla="*/ 306229 h 590107"/>
                <a:gd name="connsiteX2" fmla="*/ 530789 w 929233"/>
                <a:gd name="connsiteY2" fmla="*/ 590107 h 590107"/>
                <a:gd name="connsiteX3" fmla="*/ 929233 w 929233"/>
                <a:gd name="connsiteY3" fmla="*/ 18296 h 590107"/>
                <a:gd name="connsiteX4" fmla="*/ 531094 w 929233"/>
                <a:gd name="connsiteY4" fmla="*/ 23314 h 590107"/>
                <a:gd name="connsiteX0" fmla="*/ 531094 w 929233"/>
                <a:gd name="connsiteY0" fmla="*/ 23314 h 595913"/>
                <a:gd name="connsiteX1" fmla="*/ 0 w 929233"/>
                <a:gd name="connsiteY1" fmla="*/ 312035 h 595913"/>
                <a:gd name="connsiteX2" fmla="*/ 530789 w 929233"/>
                <a:gd name="connsiteY2" fmla="*/ 595913 h 595913"/>
                <a:gd name="connsiteX3" fmla="*/ 929233 w 929233"/>
                <a:gd name="connsiteY3" fmla="*/ 24102 h 595913"/>
                <a:gd name="connsiteX4" fmla="*/ 531094 w 929233"/>
                <a:gd name="connsiteY4" fmla="*/ 23314 h 595913"/>
                <a:gd name="connsiteX0" fmla="*/ 531094 w 929233"/>
                <a:gd name="connsiteY0" fmla="*/ 786 h 573385"/>
                <a:gd name="connsiteX1" fmla="*/ 0 w 929233"/>
                <a:gd name="connsiteY1" fmla="*/ 289507 h 573385"/>
                <a:gd name="connsiteX2" fmla="*/ 530789 w 929233"/>
                <a:gd name="connsiteY2" fmla="*/ 573385 h 573385"/>
                <a:gd name="connsiteX3" fmla="*/ 929233 w 929233"/>
                <a:gd name="connsiteY3" fmla="*/ 1574 h 573385"/>
                <a:gd name="connsiteX4" fmla="*/ 531094 w 929233"/>
                <a:gd name="connsiteY4" fmla="*/ 786 h 573385"/>
                <a:gd name="connsiteX0" fmla="*/ 531094 w 986933"/>
                <a:gd name="connsiteY0" fmla="*/ 786 h 665836"/>
                <a:gd name="connsiteX1" fmla="*/ 0 w 986933"/>
                <a:gd name="connsiteY1" fmla="*/ 289507 h 665836"/>
                <a:gd name="connsiteX2" fmla="*/ 530789 w 986933"/>
                <a:gd name="connsiteY2" fmla="*/ 573385 h 665836"/>
                <a:gd name="connsiteX3" fmla="*/ 920526 w 986933"/>
                <a:gd name="connsiteY3" fmla="*/ 570534 h 665836"/>
                <a:gd name="connsiteX4" fmla="*/ 929233 w 986933"/>
                <a:gd name="connsiteY4" fmla="*/ 1574 h 665836"/>
                <a:gd name="connsiteX5" fmla="*/ 531094 w 986933"/>
                <a:gd name="connsiteY5" fmla="*/ 786 h 665836"/>
                <a:gd name="connsiteX0" fmla="*/ 531094 w 986933"/>
                <a:gd name="connsiteY0" fmla="*/ 786 h 586356"/>
                <a:gd name="connsiteX1" fmla="*/ 0 w 986933"/>
                <a:gd name="connsiteY1" fmla="*/ 289507 h 586356"/>
                <a:gd name="connsiteX2" fmla="*/ 530789 w 986933"/>
                <a:gd name="connsiteY2" fmla="*/ 573385 h 586356"/>
                <a:gd name="connsiteX3" fmla="*/ 920526 w 986933"/>
                <a:gd name="connsiteY3" fmla="*/ 570534 h 586356"/>
                <a:gd name="connsiteX4" fmla="*/ 929233 w 986933"/>
                <a:gd name="connsiteY4" fmla="*/ 1574 h 586356"/>
                <a:gd name="connsiteX5" fmla="*/ 531094 w 986933"/>
                <a:gd name="connsiteY5" fmla="*/ 786 h 586356"/>
                <a:gd name="connsiteX0" fmla="*/ 531094 w 986933"/>
                <a:gd name="connsiteY0" fmla="*/ 786 h 573385"/>
                <a:gd name="connsiteX1" fmla="*/ 0 w 986933"/>
                <a:gd name="connsiteY1" fmla="*/ 289507 h 573385"/>
                <a:gd name="connsiteX2" fmla="*/ 530789 w 986933"/>
                <a:gd name="connsiteY2" fmla="*/ 573385 h 573385"/>
                <a:gd name="connsiteX3" fmla="*/ 920526 w 986933"/>
                <a:gd name="connsiteY3" fmla="*/ 570534 h 573385"/>
                <a:gd name="connsiteX4" fmla="*/ 929233 w 986933"/>
                <a:gd name="connsiteY4" fmla="*/ 1574 h 573385"/>
                <a:gd name="connsiteX5" fmla="*/ 531094 w 986933"/>
                <a:gd name="connsiteY5" fmla="*/ 786 h 573385"/>
                <a:gd name="connsiteX0" fmla="*/ 531094 w 986933"/>
                <a:gd name="connsiteY0" fmla="*/ 786 h 573646"/>
                <a:gd name="connsiteX1" fmla="*/ 0 w 986933"/>
                <a:gd name="connsiteY1" fmla="*/ 289507 h 573646"/>
                <a:gd name="connsiteX2" fmla="*/ 530789 w 986933"/>
                <a:gd name="connsiteY2" fmla="*/ 573385 h 573646"/>
                <a:gd name="connsiteX3" fmla="*/ 920526 w 986933"/>
                <a:gd name="connsiteY3" fmla="*/ 570534 h 573646"/>
                <a:gd name="connsiteX4" fmla="*/ 929233 w 986933"/>
                <a:gd name="connsiteY4" fmla="*/ 1574 h 573646"/>
                <a:gd name="connsiteX5" fmla="*/ 531094 w 986933"/>
                <a:gd name="connsiteY5" fmla="*/ 786 h 573646"/>
                <a:gd name="connsiteX0" fmla="*/ 531094 w 986933"/>
                <a:gd name="connsiteY0" fmla="*/ 786 h 573646"/>
                <a:gd name="connsiteX1" fmla="*/ 0 w 986933"/>
                <a:gd name="connsiteY1" fmla="*/ 289507 h 573646"/>
                <a:gd name="connsiteX2" fmla="*/ 530789 w 986933"/>
                <a:gd name="connsiteY2" fmla="*/ 573385 h 573646"/>
                <a:gd name="connsiteX3" fmla="*/ 920526 w 986933"/>
                <a:gd name="connsiteY3" fmla="*/ 570534 h 573646"/>
                <a:gd name="connsiteX4" fmla="*/ 929233 w 986933"/>
                <a:gd name="connsiteY4" fmla="*/ 1574 h 573646"/>
                <a:gd name="connsiteX5" fmla="*/ 531094 w 986933"/>
                <a:gd name="connsiteY5" fmla="*/ 786 h 573646"/>
                <a:gd name="connsiteX0" fmla="*/ 531094 w 998545"/>
                <a:gd name="connsiteY0" fmla="*/ 786 h 576340"/>
                <a:gd name="connsiteX1" fmla="*/ 0 w 998545"/>
                <a:gd name="connsiteY1" fmla="*/ 289507 h 576340"/>
                <a:gd name="connsiteX2" fmla="*/ 530789 w 998545"/>
                <a:gd name="connsiteY2" fmla="*/ 573385 h 576340"/>
                <a:gd name="connsiteX3" fmla="*/ 932138 w 998545"/>
                <a:gd name="connsiteY3" fmla="*/ 576340 h 576340"/>
                <a:gd name="connsiteX4" fmla="*/ 929233 w 998545"/>
                <a:gd name="connsiteY4" fmla="*/ 1574 h 576340"/>
                <a:gd name="connsiteX5" fmla="*/ 531094 w 998545"/>
                <a:gd name="connsiteY5" fmla="*/ 786 h 576340"/>
                <a:gd name="connsiteX0" fmla="*/ 531094 w 933178"/>
                <a:gd name="connsiteY0" fmla="*/ 786 h 576340"/>
                <a:gd name="connsiteX1" fmla="*/ 0 w 933178"/>
                <a:gd name="connsiteY1" fmla="*/ 289507 h 576340"/>
                <a:gd name="connsiteX2" fmla="*/ 530789 w 933178"/>
                <a:gd name="connsiteY2" fmla="*/ 573385 h 576340"/>
                <a:gd name="connsiteX3" fmla="*/ 932138 w 933178"/>
                <a:gd name="connsiteY3" fmla="*/ 576340 h 576340"/>
                <a:gd name="connsiteX4" fmla="*/ 929233 w 933178"/>
                <a:gd name="connsiteY4" fmla="*/ 1574 h 576340"/>
                <a:gd name="connsiteX5" fmla="*/ 531094 w 933178"/>
                <a:gd name="connsiteY5" fmla="*/ 786 h 576340"/>
                <a:gd name="connsiteX0" fmla="*/ 531094 w 1603189"/>
                <a:gd name="connsiteY0" fmla="*/ 786 h 576340"/>
                <a:gd name="connsiteX1" fmla="*/ 0 w 1603189"/>
                <a:gd name="connsiteY1" fmla="*/ 289507 h 576340"/>
                <a:gd name="connsiteX2" fmla="*/ 530789 w 1603189"/>
                <a:gd name="connsiteY2" fmla="*/ 573385 h 576340"/>
                <a:gd name="connsiteX3" fmla="*/ 932138 w 1603189"/>
                <a:gd name="connsiteY3" fmla="*/ 576340 h 576340"/>
                <a:gd name="connsiteX4" fmla="*/ 1599244 w 1603189"/>
                <a:gd name="connsiteY4" fmla="*/ 1574 h 576340"/>
                <a:gd name="connsiteX5" fmla="*/ 531094 w 1603189"/>
                <a:gd name="connsiteY5" fmla="*/ 786 h 576340"/>
                <a:gd name="connsiteX0" fmla="*/ 531094 w 1603189"/>
                <a:gd name="connsiteY0" fmla="*/ 786 h 573646"/>
                <a:gd name="connsiteX1" fmla="*/ 0 w 1603189"/>
                <a:gd name="connsiteY1" fmla="*/ 289507 h 573646"/>
                <a:gd name="connsiteX2" fmla="*/ 530789 w 1603189"/>
                <a:gd name="connsiteY2" fmla="*/ 573385 h 573646"/>
                <a:gd name="connsiteX3" fmla="*/ 1597186 w 1603189"/>
                <a:gd name="connsiteY3" fmla="*/ 572530 h 573646"/>
                <a:gd name="connsiteX4" fmla="*/ 1599244 w 1603189"/>
                <a:gd name="connsiteY4" fmla="*/ 1574 h 573646"/>
                <a:gd name="connsiteX5" fmla="*/ 531094 w 1603189"/>
                <a:gd name="connsiteY5" fmla="*/ 786 h 573646"/>
                <a:gd name="connsiteX0" fmla="*/ 531094 w 1603189"/>
                <a:gd name="connsiteY0" fmla="*/ 786 h 573646"/>
                <a:gd name="connsiteX1" fmla="*/ 0 w 1603189"/>
                <a:gd name="connsiteY1" fmla="*/ 289507 h 573646"/>
                <a:gd name="connsiteX2" fmla="*/ 530789 w 1603189"/>
                <a:gd name="connsiteY2" fmla="*/ 573385 h 573646"/>
                <a:gd name="connsiteX3" fmla="*/ 1600286 w 1603189"/>
                <a:gd name="connsiteY3" fmla="*/ 570146 h 573646"/>
                <a:gd name="connsiteX4" fmla="*/ 1599244 w 1603189"/>
                <a:gd name="connsiteY4" fmla="*/ 1574 h 573646"/>
                <a:gd name="connsiteX5" fmla="*/ 531094 w 1603189"/>
                <a:gd name="connsiteY5" fmla="*/ 786 h 573646"/>
                <a:gd name="connsiteX0" fmla="*/ 531094 w 1606290"/>
                <a:gd name="connsiteY0" fmla="*/ 785 h 573645"/>
                <a:gd name="connsiteX1" fmla="*/ 0 w 1606290"/>
                <a:gd name="connsiteY1" fmla="*/ 289506 h 573645"/>
                <a:gd name="connsiteX2" fmla="*/ 530789 w 1606290"/>
                <a:gd name="connsiteY2" fmla="*/ 573384 h 573645"/>
                <a:gd name="connsiteX3" fmla="*/ 1600286 w 1606290"/>
                <a:gd name="connsiteY3" fmla="*/ 570145 h 573645"/>
                <a:gd name="connsiteX4" fmla="*/ 1602345 w 1606290"/>
                <a:gd name="connsiteY4" fmla="*/ 1574 h 573645"/>
                <a:gd name="connsiteX5" fmla="*/ 531094 w 1606290"/>
                <a:gd name="connsiteY5" fmla="*/ 785 h 573645"/>
                <a:gd name="connsiteX0" fmla="*/ 531094 w 1602345"/>
                <a:gd name="connsiteY0" fmla="*/ 785 h 573645"/>
                <a:gd name="connsiteX1" fmla="*/ 0 w 1602345"/>
                <a:gd name="connsiteY1" fmla="*/ 289506 h 573645"/>
                <a:gd name="connsiteX2" fmla="*/ 530789 w 1602345"/>
                <a:gd name="connsiteY2" fmla="*/ 573384 h 573645"/>
                <a:gd name="connsiteX3" fmla="*/ 1600286 w 1602345"/>
                <a:gd name="connsiteY3" fmla="*/ 570145 h 573645"/>
                <a:gd name="connsiteX4" fmla="*/ 1602345 w 1602345"/>
                <a:gd name="connsiteY4" fmla="*/ 1574 h 573645"/>
                <a:gd name="connsiteX5" fmla="*/ 531094 w 1602345"/>
                <a:gd name="connsiteY5" fmla="*/ 785 h 57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45" h="573645">
                  <a:moveTo>
                    <a:pt x="531094" y="785"/>
                  </a:moveTo>
                  <a:cubicBezTo>
                    <a:pt x="299439" y="2257"/>
                    <a:pt x="3921" y="76992"/>
                    <a:pt x="0" y="289506"/>
                  </a:cubicBezTo>
                  <a:cubicBezTo>
                    <a:pt x="1885" y="502022"/>
                    <a:pt x="298267" y="573645"/>
                    <a:pt x="530789" y="573384"/>
                  </a:cubicBezTo>
                  <a:lnTo>
                    <a:pt x="1600286" y="570145"/>
                  </a:lnTo>
                  <a:cubicBezTo>
                    <a:pt x="1599927" y="431300"/>
                    <a:pt x="1601638" y="274574"/>
                    <a:pt x="1602345" y="1574"/>
                  </a:cubicBezTo>
                  <a:cubicBezTo>
                    <a:pt x="1521116" y="0"/>
                    <a:pt x="724187" y="6499"/>
                    <a:pt x="531094" y="785"/>
                  </a:cubicBezTo>
                  <a:close/>
                </a:path>
              </a:pathLst>
            </a:cu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ln w="3175">
              <a:solidFill>
                <a:srgbClr val="FF9933"/>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latin typeface="Arial" pitchFamily="34" charset="0"/>
                <a:cs typeface="Arial" pitchFamily="34" charset="0"/>
              </a:endParaRPr>
            </a:p>
          </p:txBody>
        </p:sp>
        <p:sp>
          <p:nvSpPr>
            <p:cNvPr id="43" name="Text Box 1079"/>
            <p:cNvSpPr txBox="1">
              <a:spLocks noChangeArrowheads="1"/>
            </p:cNvSpPr>
            <p:nvPr/>
          </p:nvSpPr>
          <p:spPr bwMode="auto">
            <a:xfrm>
              <a:off x="6081713" y="4091248"/>
              <a:ext cx="1643062" cy="307777"/>
            </a:xfrm>
            <a:prstGeom prst="rect">
              <a:avLst/>
            </a:prstGeom>
            <a:noFill/>
            <a:ln w="9525">
              <a:noFill/>
              <a:miter lim="800000"/>
              <a:headEnd/>
              <a:tailEnd/>
            </a:ln>
          </p:spPr>
          <p:txBody>
            <a:bodyPr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l-GR" sz="1400" b="1" dirty="0" smtClean="0">
                  <a:latin typeface="Arial" pitchFamily="34" charset="0"/>
                  <a:cs typeface="Arial" pitchFamily="34" charset="0"/>
                </a:rPr>
                <a:t>ΚΑΤΑΝΑΛΩΤΕΣ</a:t>
              </a:r>
              <a:endParaRPr lang="en-US" sz="1400" b="1" dirty="0">
                <a:latin typeface="Arial" pitchFamily="34" charset="0"/>
                <a:cs typeface="Arial" pitchFamily="34" charset="0"/>
              </a:endParaRPr>
            </a:p>
          </p:txBody>
        </p:sp>
      </p:grpSp>
      <p:sp>
        <p:nvSpPr>
          <p:cNvPr id="105" name="Forme libre 162"/>
          <p:cNvSpPr/>
          <p:nvPr/>
        </p:nvSpPr>
        <p:spPr>
          <a:xfrm>
            <a:off x="4929267" y="2590690"/>
            <a:ext cx="2035992" cy="577038"/>
          </a:xfrm>
          <a:custGeom>
            <a:avLst/>
            <a:gdLst>
              <a:gd name="connsiteX0" fmla="*/ 511792 w 511792"/>
              <a:gd name="connsiteY0" fmla="*/ 0 h 491319"/>
              <a:gd name="connsiteX1" fmla="*/ 6824 w 511792"/>
              <a:gd name="connsiteY1" fmla="*/ 218364 h 491319"/>
              <a:gd name="connsiteX2" fmla="*/ 470848 w 511792"/>
              <a:gd name="connsiteY2" fmla="*/ 491319 h 491319"/>
              <a:gd name="connsiteX0" fmla="*/ 511792 w 511792"/>
              <a:gd name="connsiteY0" fmla="*/ 0 h 491319"/>
              <a:gd name="connsiteX1" fmla="*/ 6824 w 511792"/>
              <a:gd name="connsiteY1" fmla="*/ 218364 h 491319"/>
              <a:gd name="connsiteX2" fmla="*/ 470848 w 511792"/>
              <a:gd name="connsiteY2" fmla="*/ 491319 h 491319"/>
              <a:gd name="connsiteX3" fmla="*/ 511792 w 511792"/>
              <a:gd name="connsiteY3" fmla="*/ 0 h 491319"/>
              <a:gd name="connsiteX0" fmla="*/ 511792 w 511792"/>
              <a:gd name="connsiteY0" fmla="*/ 0 h 491319"/>
              <a:gd name="connsiteX1" fmla="*/ 6824 w 511792"/>
              <a:gd name="connsiteY1" fmla="*/ 265498 h 491319"/>
              <a:gd name="connsiteX2" fmla="*/ 470848 w 511792"/>
              <a:gd name="connsiteY2" fmla="*/ 491319 h 491319"/>
              <a:gd name="connsiteX3" fmla="*/ 511792 w 511792"/>
              <a:gd name="connsiteY3" fmla="*/ 0 h 491319"/>
              <a:gd name="connsiteX0" fmla="*/ 511792 w 511792"/>
              <a:gd name="connsiteY0" fmla="*/ 0 h 491319"/>
              <a:gd name="connsiteX1" fmla="*/ 6824 w 511792"/>
              <a:gd name="connsiteY1" fmla="*/ 265498 h 491319"/>
              <a:gd name="connsiteX2" fmla="*/ 470848 w 511792"/>
              <a:gd name="connsiteY2" fmla="*/ 491319 h 491319"/>
              <a:gd name="connsiteX3" fmla="*/ 511792 w 511792"/>
              <a:gd name="connsiteY3" fmla="*/ 0 h 491319"/>
              <a:gd name="connsiteX0" fmla="*/ 505986 w 505986"/>
              <a:gd name="connsiteY0" fmla="*/ 0 h 491319"/>
              <a:gd name="connsiteX1" fmla="*/ 1018 w 505986"/>
              <a:gd name="connsiteY1" fmla="*/ 265498 h 491319"/>
              <a:gd name="connsiteX2" fmla="*/ 465042 w 505986"/>
              <a:gd name="connsiteY2" fmla="*/ 491319 h 491319"/>
              <a:gd name="connsiteX3" fmla="*/ 505986 w 505986"/>
              <a:gd name="connsiteY3" fmla="*/ 0 h 491319"/>
              <a:gd name="connsiteX0" fmla="*/ 532112 w 532112"/>
              <a:gd name="connsiteY0" fmla="*/ 0 h 517444"/>
              <a:gd name="connsiteX1" fmla="*/ 1018 w 532112"/>
              <a:gd name="connsiteY1" fmla="*/ 291623 h 517444"/>
              <a:gd name="connsiteX2" fmla="*/ 465042 w 532112"/>
              <a:gd name="connsiteY2" fmla="*/ 517444 h 517444"/>
              <a:gd name="connsiteX3" fmla="*/ 532112 w 532112"/>
              <a:gd name="connsiteY3" fmla="*/ 0 h 517444"/>
              <a:gd name="connsiteX0" fmla="*/ 532112 w 532112"/>
              <a:gd name="connsiteY0" fmla="*/ 0 h 517444"/>
              <a:gd name="connsiteX1" fmla="*/ 1018 w 532112"/>
              <a:gd name="connsiteY1" fmla="*/ 291623 h 517444"/>
              <a:gd name="connsiteX2" fmla="*/ 465042 w 532112"/>
              <a:gd name="connsiteY2" fmla="*/ 517444 h 517444"/>
              <a:gd name="connsiteX3" fmla="*/ 532112 w 532112"/>
              <a:gd name="connsiteY3" fmla="*/ 0 h 517444"/>
              <a:gd name="connsiteX0" fmla="*/ 532112 w 532112"/>
              <a:gd name="connsiteY0" fmla="*/ 0 h 517444"/>
              <a:gd name="connsiteX1" fmla="*/ 1018 w 532112"/>
              <a:gd name="connsiteY1" fmla="*/ 291623 h 517444"/>
              <a:gd name="connsiteX2" fmla="*/ 465042 w 532112"/>
              <a:gd name="connsiteY2" fmla="*/ 517444 h 517444"/>
              <a:gd name="connsiteX3" fmla="*/ 532112 w 532112"/>
              <a:gd name="connsiteY3" fmla="*/ 0 h 517444"/>
              <a:gd name="connsiteX0" fmla="*/ 532112 w 554164"/>
              <a:gd name="connsiteY0" fmla="*/ 0 h 558084"/>
              <a:gd name="connsiteX1" fmla="*/ 1018 w 554164"/>
              <a:gd name="connsiteY1" fmla="*/ 291623 h 558084"/>
              <a:gd name="connsiteX2" fmla="*/ 531807 w 554164"/>
              <a:gd name="connsiteY2" fmla="*/ 558084 h 558084"/>
              <a:gd name="connsiteX3" fmla="*/ 532112 w 554164"/>
              <a:gd name="connsiteY3" fmla="*/ 0 h 558084"/>
              <a:gd name="connsiteX0" fmla="*/ 532112 w 554164"/>
              <a:gd name="connsiteY0" fmla="*/ 0 h 561247"/>
              <a:gd name="connsiteX1" fmla="*/ 1018 w 554164"/>
              <a:gd name="connsiteY1" fmla="*/ 291623 h 561247"/>
              <a:gd name="connsiteX2" fmla="*/ 531807 w 554164"/>
              <a:gd name="connsiteY2" fmla="*/ 558084 h 561247"/>
              <a:gd name="connsiteX3" fmla="*/ 532112 w 554164"/>
              <a:gd name="connsiteY3" fmla="*/ 0 h 561247"/>
              <a:gd name="connsiteX0" fmla="*/ 532112 w 554164"/>
              <a:gd name="connsiteY0" fmla="*/ 0 h 561247"/>
              <a:gd name="connsiteX1" fmla="*/ 1018 w 554164"/>
              <a:gd name="connsiteY1" fmla="*/ 282915 h 561247"/>
              <a:gd name="connsiteX2" fmla="*/ 531807 w 554164"/>
              <a:gd name="connsiteY2" fmla="*/ 558084 h 561247"/>
              <a:gd name="connsiteX3" fmla="*/ 532112 w 554164"/>
              <a:gd name="connsiteY3" fmla="*/ 0 h 561247"/>
              <a:gd name="connsiteX0" fmla="*/ 532112 w 554164"/>
              <a:gd name="connsiteY0" fmla="*/ 0 h 561247"/>
              <a:gd name="connsiteX1" fmla="*/ 1018 w 554164"/>
              <a:gd name="connsiteY1" fmla="*/ 282915 h 561247"/>
              <a:gd name="connsiteX2" fmla="*/ 531807 w 554164"/>
              <a:gd name="connsiteY2" fmla="*/ 558084 h 561247"/>
              <a:gd name="connsiteX3" fmla="*/ 532112 w 554164"/>
              <a:gd name="connsiteY3" fmla="*/ 0 h 561247"/>
              <a:gd name="connsiteX0" fmla="*/ 531094 w 553146"/>
              <a:gd name="connsiteY0" fmla="*/ 0 h 561247"/>
              <a:gd name="connsiteX1" fmla="*/ 0 w 553146"/>
              <a:gd name="connsiteY1" fmla="*/ 282915 h 561247"/>
              <a:gd name="connsiteX2" fmla="*/ 530789 w 553146"/>
              <a:gd name="connsiteY2" fmla="*/ 558084 h 561247"/>
              <a:gd name="connsiteX3" fmla="*/ 531094 w 553146"/>
              <a:gd name="connsiteY3" fmla="*/ 0 h 561247"/>
              <a:gd name="connsiteX0" fmla="*/ 531094 w 553146"/>
              <a:gd name="connsiteY0" fmla="*/ 7236 h 568483"/>
              <a:gd name="connsiteX1" fmla="*/ 0 w 553146"/>
              <a:gd name="connsiteY1" fmla="*/ 290151 h 568483"/>
              <a:gd name="connsiteX2" fmla="*/ 530789 w 553146"/>
              <a:gd name="connsiteY2" fmla="*/ 565320 h 568483"/>
              <a:gd name="connsiteX3" fmla="*/ 531094 w 553146"/>
              <a:gd name="connsiteY3" fmla="*/ 7236 h 568483"/>
              <a:gd name="connsiteX0" fmla="*/ 531094 w 553146"/>
              <a:gd name="connsiteY0" fmla="*/ 0 h 561247"/>
              <a:gd name="connsiteX1" fmla="*/ 0 w 553146"/>
              <a:gd name="connsiteY1" fmla="*/ 282915 h 561247"/>
              <a:gd name="connsiteX2" fmla="*/ 530789 w 553146"/>
              <a:gd name="connsiteY2" fmla="*/ 558084 h 561247"/>
              <a:gd name="connsiteX3" fmla="*/ 531094 w 553146"/>
              <a:gd name="connsiteY3" fmla="*/ 0 h 561247"/>
              <a:gd name="connsiteX0" fmla="*/ 531094 w 553146"/>
              <a:gd name="connsiteY0" fmla="*/ 0 h 558084"/>
              <a:gd name="connsiteX1" fmla="*/ 0 w 553146"/>
              <a:gd name="connsiteY1" fmla="*/ 282915 h 558084"/>
              <a:gd name="connsiteX2" fmla="*/ 530789 w 553146"/>
              <a:gd name="connsiteY2" fmla="*/ 558084 h 558084"/>
              <a:gd name="connsiteX3" fmla="*/ 531094 w 553146"/>
              <a:gd name="connsiteY3" fmla="*/ 0 h 558084"/>
              <a:gd name="connsiteX0" fmla="*/ 531094 w 553146"/>
              <a:gd name="connsiteY0" fmla="*/ 0 h 566793"/>
              <a:gd name="connsiteX1" fmla="*/ 0 w 553146"/>
              <a:gd name="connsiteY1" fmla="*/ 282915 h 566793"/>
              <a:gd name="connsiteX2" fmla="*/ 530789 w 553146"/>
              <a:gd name="connsiteY2" fmla="*/ 566793 h 566793"/>
              <a:gd name="connsiteX3" fmla="*/ 531094 w 553146"/>
              <a:gd name="connsiteY3" fmla="*/ 0 h 566793"/>
              <a:gd name="connsiteX0" fmla="*/ 531094 w 553146"/>
              <a:gd name="connsiteY0" fmla="*/ 0 h 566793"/>
              <a:gd name="connsiteX1" fmla="*/ 0 w 553146"/>
              <a:gd name="connsiteY1" fmla="*/ 282915 h 566793"/>
              <a:gd name="connsiteX2" fmla="*/ 530789 w 553146"/>
              <a:gd name="connsiteY2" fmla="*/ 566793 h 566793"/>
              <a:gd name="connsiteX3" fmla="*/ 531094 w 553146"/>
              <a:gd name="connsiteY3" fmla="*/ 0 h 566793"/>
              <a:gd name="connsiteX0" fmla="*/ 531094 w 929284"/>
              <a:gd name="connsiteY0" fmla="*/ 99483 h 666276"/>
              <a:gd name="connsiteX1" fmla="*/ 0 w 929284"/>
              <a:gd name="connsiteY1" fmla="*/ 382398 h 666276"/>
              <a:gd name="connsiteX2" fmla="*/ 530789 w 929284"/>
              <a:gd name="connsiteY2" fmla="*/ 666276 h 666276"/>
              <a:gd name="connsiteX3" fmla="*/ 929233 w 929284"/>
              <a:gd name="connsiteY3" fmla="*/ 94465 h 666276"/>
              <a:gd name="connsiteX4" fmla="*/ 531094 w 929284"/>
              <a:gd name="connsiteY4" fmla="*/ 99483 h 666276"/>
              <a:gd name="connsiteX0" fmla="*/ 531094 w 929233"/>
              <a:gd name="connsiteY0" fmla="*/ 23314 h 590107"/>
              <a:gd name="connsiteX1" fmla="*/ 0 w 929233"/>
              <a:gd name="connsiteY1" fmla="*/ 306229 h 590107"/>
              <a:gd name="connsiteX2" fmla="*/ 530789 w 929233"/>
              <a:gd name="connsiteY2" fmla="*/ 590107 h 590107"/>
              <a:gd name="connsiteX3" fmla="*/ 929233 w 929233"/>
              <a:gd name="connsiteY3" fmla="*/ 18296 h 590107"/>
              <a:gd name="connsiteX4" fmla="*/ 531094 w 929233"/>
              <a:gd name="connsiteY4" fmla="*/ 23314 h 590107"/>
              <a:gd name="connsiteX0" fmla="*/ 531094 w 929233"/>
              <a:gd name="connsiteY0" fmla="*/ 23314 h 595913"/>
              <a:gd name="connsiteX1" fmla="*/ 0 w 929233"/>
              <a:gd name="connsiteY1" fmla="*/ 312035 h 595913"/>
              <a:gd name="connsiteX2" fmla="*/ 530789 w 929233"/>
              <a:gd name="connsiteY2" fmla="*/ 595913 h 595913"/>
              <a:gd name="connsiteX3" fmla="*/ 929233 w 929233"/>
              <a:gd name="connsiteY3" fmla="*/ 24102 h 595913"/>
              <a:gd name="connsiteX4" fmla="*/ 531094 w 929233"/>
              <a:gd name="connsiteY4" fmla="*/ 23314 h 595913"/>
              <a:gd name="connsiteX0" fmla="*/ 531094 w 929233"/>
              <a:gd name="connsiteY0" fmla="*/ 786 h 573385"/>
              <a:gd name="connsiteX1" fmla="*/ 0 w 929233"/>
              <a:gd name="connsiteY1" fmla="*/ 289507 h 573385"/>
              <a:gd name="connsiteX2" fmla="*/ 530789 w 929233"/>
              <a:gd name="connsiteY2" fmla="*/ 573385 h 573385"/>
              <a:gd name="connsiteX3" fmla="*/ 929233 w 929233"/>
              <a:gd name="connsiteY3" fmla="*/ 1574 h 573385"/>
              <a:gd name="connsiteX4" fmla="*/ 531094 w 929233"/>
              <a:gd name="connsiteY4" fmla="*/ 786 h 573385"/>
              <a:gd name="connsiteX0" fmla="*/ 531094 w 986933"/>
              <a:gd name="connsiteY0" fmla="*/ 786 h 665836"/>
              <a:gd name="connsiteX1" fmla="*/ 0 w 986933"/>
              <a:gd name="connsiteY1" fmla="*/ 289507 h 665836"/>
              <a:gd name="connsiteX2" fmla="*/ 530789 w 986933"/>
              <a:gd name="connsiteY2" fmla="*/ 573385 h 665836"/>
              <a:gd name="connsiteX3" fmla="*/ 920526 w 986933"/>
              <a:gd name="connsiteY3" fmla="*/ 570534 h 665836"/>
              <a:gd name="connsiteX4" fmla="*/ 929233 w 986933"/>
              <a:gd name="connsiteY4" fmla="*/ 1574 h 665836"/>
              <a:gd name="connsiteX5" fmla="*/ 531094 w 986933"/>
              <a:gd name="connsiteY5" fmla="*/ 786 h 665836"/>
              <a:gd name="connsiteX0" fmla="*/ 531094 w 986933"/>
              <a:gd name="connsiteY0" fmla="*/ 786 h 586356"/>
              <a:gd name="connsiteX1" fmla="*/ 0 w 986933"/>
              <a:gd name="connsiteY1" fmla="*/ 289507 h 586356"/>
              <a:gd name="connsiteX2" fmla="*/ 530789 w 986933"/>
              <a:gd name="connsiteY2" fmla="*/ 573385 h 586356"/>
              <a:gd name="connsiteX3" fmla="*/ 920526 w 986933"/>
              <a:gd name="connsiteY3" fmla="*/ 570534 h 586356"/>
              <a:gd name="connsiteX4" fmla="*/ 929233 w 986933"/>
              <a:gd name="connsiteY4" fmla="*/ 1574 h 586356"/>
              <a:gd name="connsiteX5" fmla="*/ 531094 w 986933"/>
              <a:gd name="connsiteY5" fmla="*/ 786 h 586356"/>
              <a:gd name="connsiteX0" fmla="*/ 531094 w 986933"/>
              <a:gd name="connsiteY0" fmla="*/ 786 h 573385"/>
              <a:gd name="connsiteX1" fmla="*/ 0 w 986933"/>
              <a:gd name="connsiteY1" fmla="*/ 289507 h 573385"/>
              <a:gd name="connsiteX2" fmla="*/ 530789 w 986933"/>
              <a:gd name="connsiteY2" fmla="*/ 573385 h 573385"/>
              <a:gd name="connsiteX3" fmla="*/ 920526 w 986933"/>
              <a:gd name="connsiteY3" fmla="*/ 570534 h 573385"/>
              <a:gd name="connsiteX4" fmla="*/ 929233 w 986933"/>
              <a:gd name="connsiteY4" fmla="*/ 1574 h 573385"/>
              <a:gd name="connsiteX5" fmla="*/ 531094 w 986933"/>
              <a:gd name="connsiteY5" fmla="*/ 786 h 573385"/>
              <a:gd name="connsiteX0" fmla="*/ 531094 w 986933"/>
              <a:gd name="connsiteY0" fmla="*/ 786 h 573646"/>
              <a:gd name="connsiteX1" fmla="*/ 0 w 986933"/>
              <a:gd name="connsiteY1" fmla="*/ 289507 h 573646"/>
              <a:gd name="connsiteX2" fmla="*/ 530789 w 986933"/>
              <a:gd name="connsiteY2" fmla="*/ 573385 h 573646"/>
              <a:gd name="connsiteX3" fmla="*/ 920526 w 986933"/>
              <a:gd name="connsiteY3" fmla="*/ 570534 h 573646"/>
              <a:gd name="connsiteX4" fmla="*/ 929233 w 986933"/>
              <a:gd name="connsiteY4" fmla="*/ 1574 h 573646"/>
              <a:gd name="connsiteX5" fmla="*/ 531094 w 986933"/>
              <a:gd name="connsiteY5" fmla="*/ 786 h 573646"/>
              <a:gd name="connsiteX0" fmla="*/ 531094 w 986933"/>
              <a:gd name="connsiteY0" fmla="*/ 786 h 573646"/>
              <a:gd name="connsiteX1" fmla="*/ 0 w 986933"/>
              <a:gd name="connsiteY1" fmla="*/ 289507 h 573646"/>
              <a:gd name="connsiteX2" fmla="*/ 530789 w 986933"/>
              <a:gd name="connsiteY2" fmla="*/ 573385 h 573646"/>
              <a:gd name="connsiteX3" fmla="*/ 920526 w 986933"/>
              <a:gd name="connsiteY3" fmla="*/ 570534 h 573646"/>
              <a:gd name="connsiteX4" fmla="*/ 929233 w 986933"/>
              <a:gd name="connsiteY4" fmla="*/ 1574 h 573646"/>
              <a:gd name="connsiteX5" fmla="*/ 531094 w 986933"/>
              <a:gd name="connsiteY5" fmla="*/ 786 h 573646"/>
              <a:gd name="connsiteX0" fmla="*/ 531094 w 998545"/>
              <a:gd name="connsiteY0" fmla="*/ 786 h 576340"/>
              <a:gd name="connsiteX1" fmla="*/ 0 w 998545"/>
              <a:gd name="connsiteY1" fmla="*/ 289507 h 576340"/>
              <a:gd name="connsiteX2" fmla="*/ 530789 w 998545"/>
              <a:gd name="connsiteY2" fmla="*/ 573385 h 576340"/>
              <a:gd name="connsiteX3" fmla="*/ 932138 w 998545"/>
              <a:gd name="connsiteY3" fmla="*/ 576340 h 576340"/>
              <a:gd name="connsiteX4" fmla="*/ 929233 w 998545"/>
              <a:gd name="connsiteY4" fmla="*/ 1574 h 576340"/>
              <a:gd name="connsiteX5" fmla="*/ 531094 w 998545"/>
              <a:gd name="connsiteY5" fmla="*/ 786 h 576340"/>
              <a:gd name="connsiteX0" fmla="*/ 531094 w 933178"/>
              <a:gd name="connsiteY0" fmla="*/ 786 h 576340"/>
              <a:gd name="connsiteX1" fmla="*/ 0 w 933178"/>
              <a:gd name="connsiteY1" fmla="*/ 289507 h 576340"/>
              <a:gd name="connsiteX2" fmla="*/ 530789 w 933178"/>
              <a:gd name="connsiteY2" fmla="*/ 573385 h 576340"/>
              <a:gd name="connsiteX3" fmla="*/ 932138 w 933178"/>
              <a:gd name="connsiteY3" fmla="*/ 576340 h 576340"/>
              <a:gd name="connsiteX4" fmla="*/ 929233 w 933178"/>
              <a:gd name="connsiteY4" fmla="*/ 1574 h 576340"/>
              <a:gd name="connsiteX5" fmla="*/ 531094 w 933178"/>
              <a:gd name="connsiteY5" fmla="*/ 786 h 576340"/>
              <a:gd name="connsiteX0" fmla="*/ 531094 w 2166495"/>
              <a:gd name="connsiteY0" fmla="*/ 0 h 575554"/>
              <a:gd name="connsiteX1" fmla="*/ 0 w 2166495"/>
              <a:gd name="connsiteY1" fmla="*/ 288721 h 575554"/>
              <a:gd name="connsiteX2" fmla="*/ 530789 w 2166495"/>
              <a:gd name="connsiteY2" fmla="*/ 572599 h 575554"/>
              <a:gd name="connsiteX3" fmla="*/ 932138 w 2166495"/>
              <a:gd name="connsiteY3" fmla="*/ 575554 h 575554"/>
              <a:gd name="connsiteX4" fmla="*/ 2162550 w 2166495"/>
              <a:gd name="connsiteY4" fmla="*/ 4598 h 575554"/>
              <a:gd name="connsiteX5" fmla="*/ 531094 w 2166495"/>
              <a:gd name="connsiteY5" fmla="*/ 0 h 575554"/>
              <a:gd name="connsiteX0" fmla="*/ 531094 w 2166495"/>
              <a:gd name="connsiteY0" fmla="*/ 0 h 572860"/>
              <a:gd name="connsiteX1" fmla="*/ 0 w 2166495"/>
              <a:gd name="connsiteY1" fmla="*/ 288721 h 572860"/>
              <a:gd name="connsiteX2" fmla="*/ 530789 w 2166495"/>
              <a:gd name="connsiteY2" fmla="*/ 572599 h 572860"/>
              <a:gd name="connsiteX3" fmla="*/ 2158011 w 2166495"/>
              <a:gd name="connsiteY3" fmla="*/ 567934 h 572860"/>
              <a:gd name="connsiteX4" fmla="*/ 2162550 w 2166495"/>
              <a:gd name="connsiteY4" fmla="*/ 4598 h 572860"/>
              <a:gd name="connsiteX5" fmla="*/ 531094 w 2166495"/>
              <a:gd name="connsiteY5" fmla="*/ 0 h 572860"/>
              <a:gd name="connsiteX0" fmla="*/ 531094 w 2365047"/>
              <a:gd name="connsiteY0" fmla="*/ 10824 h 583684"/>
              <a:gd name="connsiteX1" fmla="*/ 0 w 2365047"/>
              <a:gd name="connsiteY1" fmla="*/ 299545 h 583684"/>
              <a:gd name="connsiteX2" fmla="*/ 530789 w 2365047"/>
              <a:gd name="connsiteY2" fmla="*/ 583423 h 583684"/>
              <a:gd name="connsiteX3" fmla="*/ 2158011 w 2365047"/>
              <a:gd name="connsiteY3" fmla="*/ 578758 h 583684"/>
              <a:gd name="connsiteX4" fmla="*/ 2361102 w 2365047"/>
              <a:gd name="connsiteY4" fmla="*/ 1574 h 583684"/>
              <a:gd name="connsiteX5" fmla="*/ 531094 w 2365047"/>
              <a:gd name="connsiteY5" fmla="*/ 10824 h 583684"/>
              <a:gd name="connsiteX0" fmla="*/ 531094 w 2365047"/>
              <a:gd name="connsiteY0" fmla="*/ 10824 h 583684"/>
              <a:gd name="connsiteX1" fmla="*/ 0 w 2365047"/>
              <a:gd name="connsiteY1" fmla="*/ 299545 h 583684"/>
              <a:gd name="connsiteX2" fmla="*/ 530789 w 2365047"/>
              <a:gd name="connsiteY2" fmla="*/ 583423 h 583684"/>
              <a:gd name="connsiteX3" fmla="*/ 2347538 w 2365047"/>
              <a:gd name="connsiteY3" fmla="*/ 564908 h 583684"/>
              <a:gd name="connsiteX4" fmla="*/ 2361102 w 2365047"/>
              <a:gd name="connsiteY4" fmla="*/ 1574 h 583684"/>
              <a:gd name="connsiteX5" fmla="*/ 531094 w 2365047"/>
              <a:gd name="connsiteY5" fmla="*/ 10824 h 583684"/>
              <a:gd name="connsiteX0" fmla="*/ 531094 w 2365047"/>
              <a:gd name="connsiteY0" fmla="*/ 10824 h 583951"/>
              <a:gd name="connsiteX1" fmla="*/ 0 w 2365047"/>
              <a:gd name="connsiteY1" fmla="*/ 299545 h 583951"/>
              <a:gd name="connsiteX2" fmla="*/ 530789 w 2365047"/>
              <a:gd name="connsiteY2" fmla="*/ 583423 h 583951"/>
              <a:gd name="connsiteX3" fmla="*/ 2356845 w 2365047"/>
              <a:gd name="connsiteY3" fmla="*/ 583951 h 583951"/>
              <a:gd name="connsiteX4" fmla="*/ 2361102 w 2365047"/>
              <a:gd name="connsiteY4" fmla="*/ 1574 h 583951"/>
              <a:gd name="connsiteX5" fmla="*/ 531094 w 2365047"/>
              <a:gd name="connsiteY5" fmla="*/ 10824 h 583951"/>
              <a:gd name="connsiteX0" fmla="*/ 531094 w 2358842"/>
              <a:gd name="connsiteY0" fmla="*/ 3683 h 576810"/>
              <a:gd name="connsiteX1" fmla="*/ 0 w 2358842"/>
              <a:gd name="connsiteY1" fmla="*/ 292404 h 576810"/>
              <a:gd name="connsiteX2" fmla="*/ 530789 w 2358842"/>
              <a:gd name="connsiteY2" fmla="*/ 576282 h 576810"/>
              <a:gd name="connsiteX3" fmla="*/ 2356845 w 2358842"/>
              <a:gd name="connsiteY3" fmla="*/ 576810 h 576810"/>
              <a:gd name="connsiteX4" fmla="*/ 2354897 w 2358842"/>
              <a:gd name="connsiteY4" fmla="*/ 1574 h 576810"/>
              <a:gd name="connsiteX5" fmla="*/ 531094 w 2358842"/>
              <a:gd name="connsiteY5" fmla="*/ 3683 h 576810"/>
              <a:gd name="connsiteX0" fmla="*/ 531094 w 2361945"/>
              <a:gd name="connsiteY0" fmla="*/ 3683 h 576810"/>
              <a:gd name="connsiteX1" fmla="*/ 0 w 2361945"/>
              <a:gd name="connsiteY1" fmla="*/ 292404 h 576810"/>
              <a:gd name="connsiteX2" fmla="*/ 530789 w 2361945"/>
              <a:gd name="connsiteY2" fmla="*/ 576282 h 576810"/>
              <a:gd name="connsiteX3" fmla="*/ 2356845 w 2361945"/>
              <a:gd name="connsiteY3" fmla="*/ 576810 h 576810"/>
              <a:gd name="connsiteX4" fmla="*/ 2358000 w 2361945"/>
              <a:gd name="connsiteY4" fmla="*/ 1574 h 576810"/>
              <a:gd name="connsiteX5" fmla="*/ 531094 w 2361945"/>
              <a:gd name="connsiteY5" fmla="*/ 3683 h 576810"/>
              <a:gd name="connsiteX0" fmla="*/ 531094 w 2358000"/>
              <a:gd name="connsiteY0" fmla="*/ 3683 h 576810"/>
              <a:gd name="connsiteX1" fmla="*/ 0 w 2358000"/>
              <a:gd name="connsiteY1" fmla="*/ 292404 h 576810"/>
              <a:gd name="connsiteX2" fmla="*/ 530789 w 2358000"/>
              <a:gd name="connsiteY2" fmla="*/ 576282 h 576810"/>
              <a:gd name="connsiteX3" fmla="*/ 2356845 w 2358000"/>
              <a:gd name="connsiteY3" fmla="*/ 576810 h 576810"/>
              <a:gd name="connsiteX4" fmla="*/ 2358000 w 2358000"/>
              <a:gd name="connsiteY4" fmla="*/ 1574 h 576810"/>
              <a:gd name="connsiteX5" fmla="*/ 531094 w 2358000"/>
              <a:gd name="connsiteY5" fmla="*/ 3683 h 57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8000" h="576810">
                <a:moveTo>
                  <a:pt x="531094" y="3683"/>
                </a:moveTo>
                <a:cubicBezTo>
                  <a:pt x="299439" y="5155"/>
                  <a:pt x="3921" y="79890"/>
                  <a:pt x="0" y="292404"/>
                </a:cubicBezTo>
                <a:cubicBezTo>
                  <a:pt x="1885" y="504920"/>
                  <a:pt x="298267" y="576543"/>
                  <a:pt x="530789" y="576282"/>
                </a:cubicBezTo>
                <a:lnTo>
                  <a:pt x="2356845" y="576810"/>
                </a:lnTo>
                <a:cubicBezTo>
                  <a:pt x="2356486" y="437965"/>
                  <a:pt x="2355740" y="269813"/>
                  <a:pt x="2358000" y="1574"/>
                </a:cubicBezTo>
                <a:cubicBezTo>
                  <a:pt x="2276771" y="0"/>
                  <a:pt x="724187" y="9397"/>
                  <a:pt x="531094" y="3683"/>
                </a:cubicBezTo>
                <a:close/>
              </a:path>
            </a:pathLst>
          </a:cu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0" scaled="1"/>
            <a:tileRect/>
          </a:gradFill>
          <a:ln w="3175">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r>
              <a:rPr lang="el-GR" sz="1200" b="1" dirty="0" smtClean="0">
                <a:latin typeface="Arial" pitchFamily="34" charset="0"/>
                <a:cs typeface="Arial" pitchFamily="34" charset="0"/>
              </a:rPr>
              <a:t>ΕΤΑΙΡΙΚΗ ΚΟΙΝΩΝΙΚΗ ΕΥΘΥΝΗ</a:t>
            </a:r>
            <a:endParaRPr lang="en-US" sz="1200" b="1" dirty="0">
              <a:latin typeface="Arial" pitchFamily="34" charset="0"/>
              <a:cs typeface="Arial" pitchFamily="34" charset="0"/>
            </a:endParaRPr>
          </a:p>
        </p:txBody>
      </p:sp>
      <p:sp>
        <p:nvSpPr>
          <p:cNvPr id="106" name="Text Box 1053"/>
          <p:cNvSpPr txBox="1">
            <a:spLocks noChangeArrowheads="1"/>
          </p:cNvSpPr>
          <p:nvPr/>
        </p:nvSpPr>
        <p:spPr bwMode="auto">
          <a:xfrm>
            <a:off x="4529369" y="3526687"/>
            <a:ext cx="1302479" cy="577081"/>
          </a:xfrm>
          <a:prstGeom prst="rect">
            <a:avLst/>
          </a:prstGeom>
          <a:noFill/>
          <a:ln w="9525">
            <a:noFill/>
            <a:miter lim="800000"/>
            <a:headEnd/>
            <a:tailEnd/>
          </a:ln>
        </p:spPr>
        <p:txBody>
          <a:bodyPr wrap="square" anchor="ctr">
            <a:spAutoFit/>
          </a:bodyPr>
          <a:lstStyle/>
          <a:p>
            <a:pPr algn="ctr">
              <a:spcBef>
                <a:spcPts val="0"/>
              </a:spcBef>
            </a:pPr>
            <a:r>
              <a:rPr lang="el-GR" sz="1050" b="1" dirty="0" smtClean="0">
                <a:latin typeface="Arial" pitchFamily="34" charset="0"/>
                <a:cs typeface="Arial" pitchFamily="34" charset="0"/>
              </a:rPr>
              <a:t>ΕΠΙΧΕΙΡΗΣΕΙΣ </a:t>
            </a:r>
          </a:p>
          <a:p>
            <a:pPr algn="ctr">
              <a:spcBef>
                <a:spcPts val="0"/>
              </a:spcBef>
            </a:pPr>
            <a:r>
              <a:rPr lang="el-GR" sz="1000" dirty="0" smtClean="0">
                <a:latin typeface="Arial" pitchFamily="34" charset="0"/>
                <a:cs typeface="Arial" pitchFamily="34" charset="0"/>
              </a:rPr>
              <a:t>ΣΥΝΔΙΚΑΛΙΣΤΙΚΕΣ ΟΡΓΑΝΩΣΕΙΣ</a:t>
            </a:r>
            <a:r>
              <a:rPr lang="en-US" sz="1050" dirty="0" smtClean="0">
                <a:latin typeface="Arial" pitchFamily="34" charset="0"/>
                <a:cs typeface="Arial" pitchFamily="34" charset="0"/>
              </a:rPr>
              <a:t>.</a:t>
            </a:r>
            <a:endParaRPr lang="en-US" sz="1400" dirty="0">
              <a:latin typeface="Arial" pitchFamily="34" charset="0"/>
              <a:cs typeface="Arial" pitchFamily="34" charset="0"/>
            </a:endParaRPr>
          </a:p>
        </p:txBody>
      </p:sp>
      <p:sp>
        <p:nvSpPr>
          <p:cNvPr id="107" name="Rectangle 1058"/>
          <p:cNvSpPr>
            <a:spLocks noChangeArrowheads="1"/>
          </p:cNvSpPr>
          <p:nvPr/>
        </p:nvSpPr>
        <p:spPr bwMode="auto">
          <a:xfrm>
            <a:off x="4855787" y="1426277"/>
            <a:ext cx="724878" cy="338554"/>
          </a:xfrm>
          <a:prstGeom prst="rect">
            <a:avLst/>
          </a:prstGeom>
          <a:noFill/>
          <a:ln w="9525">
            <a:noFill/>
            <a:miter lim="800000"/>
            <a:headEnd/>
            <a:tailEnd/>
          </a:ln>
        </p:spPr>
        <p:txBody>
          <a:bodyPr wrap="none">
            <a:spAutoFit/>
          </a:bodyPr>
          <a:lstStyle/>
          <a:p>
            <a:r>
              <a:rPr lang="en-US" sz="1600" dirty="0" smtClean="0">
                <a:solidFill>
                  <a:srgbClr val="009900"/>
                </a:solidFill>
                <a:latin typeface="Arial" pitchFamily="34" charset="0"/>
                <a:cs typeface="Arial" pitchFamily="34" charset="0"/>
              </a:rPr>
              <a:t>Rio+5</a:t>
            </a:r>
            <a:endParaRPr lang="en-US" sz="1600" dirty="0">
              <a:solidFill>
                <a:srgbClr val="009900"/>
              </a:solidFill>
              <a:latin typeface="Arial" pitchFamily="34" charset="0"/>
              <a:cs typeface="Arial" pitchFamily="34" charset="0"/>
            </a:endParaRPr>
          </a:p>
        </p:txBody>
      </p:sp>
      <p:sp>
        <p:nvSpPr>
          <p:cNvPr id="108" name="Text Box 1073"/>
          <p:cNvSpPr txBox="1">
            <a:spLocks noChangeArrowheads="1"/>
          </p:cNvSpPr>
          <p:nvPr/>
        </p:nvSpPr>
        <p:spPr bwMode="auto">
          <a:xfrm>
            <a:off x="4539299" y="1875770"/>
            <a:ext cx="678927" cy="246063"/>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US" sz="1000" b="1" dirty="0" smtClean="0">
                <a:solidFill>
                  <a:srgbClr val="568CD6"/>
                </a:solidFill>
                <a:latin typeface="Arial" pitchFamily="34" charset="0"/>
                <a:cs typeface="Arial" pitchFamily="34" charset="0"/>
              </a:rPr>
              <a:t>199</a:t>
            </a:r>
            <a:r>
              <a:rPr lang="el-GR" sz="1000" b="1" dirty="0" smtClean="0">
                <a:solidFill>
                  <a:srgbClr val="568CD6"/>
                </a:solidFill>
                <a:latin typeface="Arial" pitchFamily="34" charset="0"/>
                <a:cs typeface="Arial" pitchFamily="34" charset="0"/>
              </a:rPr>
              <a:t>7</a:t>
            </a:r>
            <a:endParaRPr lang="en-US" sz="1000" b="1" dirty="0">
              <a:solidFill>
                <a:srgbClr val="568CD6"/>
              </a:solidFill>
              <a:latin typeface="Arial" pitchFamily="34" charset="0"/>
              <a:cs typeface="Arial" pitchFamily="34" charset="0"/>
            </a:endParaRPr>
          </a:p>
        </p:txBody>
      </p:sp>
      <p:sp>
        <p:nvSpPr>
          <p:cNvPr id="109" name="Rectangle 137"/>
          <p:cNvSpPr>
            <a:spLocks noChangeArrowheads="1"/>
          </p:cNvSpPr>
          <p:nvPr/>
        </p:nvSpPr>
        <p:spPr bwMode="auto">
          <a:xfrm>
            <a:off x="5210053" y="1714935"/>
            <a:ext cx="1319213" cy="307975"/>
          </a:xfrm>
          <a:prstGeom prst="rect">
            <a:avLst/>
          </a:prstGeom>
          <a:noFill/>
          <a:ln w="9525">
            <a:noFill/>
            <a:miter lim="800000"/>
            <a:headEnd/>
            <a:tailEnd/>
          </a:ln>
        </p:spPr>
        <p:txBody>
          <a:bodyPr wrap="none">
            <a:spAutoFit/>
          </a:bodyPr>
          <a:lstStyle/>
          <a:p>
            <a:r>
              <a:rPr lang="en-US" sz="1400" dirty="0" smtClean="0">
                <a:solidFill>
                  <a:srgbClr val="000000"/>
                </a:solidFill>
                <a:latin typeface="Arial" pitchFamily="34" charset="0"/>
                <a:cs typeface="Arial" pitchFamily="34" charset="0"/>
              </a:rPr>
              <a:t>Johannesburg</a:t>
            </a:r>
            <a:endParaRPr lang="en-US" dirty="0">
              <a:latin typeface="Arial" pitchFamily="34" charset="0"/>
              <a:cs typeface="Arial" pitchFamily="34" charset="0"/>
            </a:endParaRPr>
          </a:p>
        </p:txBody>
      </p:sp>
      <p:sp>
        <p:nvSpPr>
          <p:cNvPr id="110" name="Text Box 1073"/>
          <p:cNvSpPr txBox="1">
            <a:spLocks noChangeArrowheads="1"/>
          </p:cNvSpPr>
          <p:nvPr/>
        </p:nvSpPr>
        <p:spPr bwMode="auto">
          <a:xfrm>
            <a:off x="5445196" y="1884037"/>
            <a:ext cx="678927" cy="246063"/>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l-GR" sz="1000" b="1" dirty="0" smtClean="0">
                <a:solidFill>
                  <a:srgbClr val="568CD6"/>
                </a:solidFill>
                <a:latin typeface="Arial" pitchFamily="34" charset="0"/>
                <a:cs typeface="Arial" pitchFamily="34" charset="0"/>
              </a:rPr>
              <a:t>2002</a:t>
            </a:r>
            <a:endParaRPr lang="en-US" sz="1000" b="1" dirty="0">
              <a:solidFill>
                <a:srgbClr val="568CD6"/>
              </a:solidFill>
              <a:latin typeface="Arial" pitchFamily="34" charset="0"/>
              <a:cs typeface="Arial" pitchFamily="34" charset="0"/>
            </a:endParaRPr>
          </a:p>
        </p:txBody>
      </p:sp>
      <p:sp>
        <p:nvSpPr>
          <p:cNvPr id="111" name="Text Box 1080"/>
          <p:cNvSpPr txBox="1">
            <a:spLocks noChangeArrowheads="1"/>
          </p:cNvSpPr>
          <p:nvPr/>
        </p:nvSpPr>
        <p:spPr bwMode="auto">
          <a:xfrm>
            <a:off x="5158922" y="325179"/>
            <a:ext cx="1430721" cy="646331"/>
          </a:xfrm>
          <a:prstGeom prst="rect">
            <a:avLst/>
          </a:prstGeom>
          <a:noFill/>
          <a:ln w="9525">
            <a:noFill/>
            <a:miter lim="800000"/>
            <a:headEnd/>
            <a:tailEnd/>
          </a:ln>
        </p:spPr>
        <p:txBody>
          <a:bodyPr wrap="square">
            <a:spAutoFit/>
          </a:bodyPr>
          <a:lstStyle/>
          <a:p>
            <a:pPr algn="ctr">
              <a:spcBef>
                <a:spcPct val="50000"/>
              </a:spcBef>
            </a:pPr>
            <a:r>
              <a:rPr lang="en-US" sz="1200" b="1" dirty="0">
                <a:solidFill>
                  <a:srgbClr val="286B9D"/>
                </a:solidFill>
                <a:latin typeface="Arial" pitchFamily="34" charset="0"/>
                <a:cs typeface="Arial" pitchFamily="34" charset="0"/>
              </a:rPr>
              <a:t>Earth </a:t>
            </a:r>
            <a:r>
              <a:rPr lang="en-US" sz="1200" b="1" dirty="0" smtClean="0">
                <a:solidFill>
                  <a:srgbClr val="286B9D"/>
                </a:solidFill>
                <a:latin typeface="Arial" pitchFamily="34" charset="0"/>
                <a:cs typeface="Arial" pitchFamily="34" charset="0"/>
              </a:rPr>
              <a:t>summit on sustainable development</a:t>
            </a:r>
            <a:endParaRPr lang="en-US" sz="1200" b="1" dirty="0">
              <a:solidFill>
                <a:srgbClr val="286B9D"/>
              </a:solidFill>
              <a:latin typeface="Arial" pitchFamily="34" charset="0"/>
              <a:cs typeface="Arial" pitchFamily="34" charset="0"/>
            </a:endParaRPr>
          </a:p>
        </p:txBody>
      </p:sp>
      <p:pic>
        <p:nvPicPr>
          <p:cNvPr id="112" name="Picture 1083"/>
          <p:cNvPicPr>
            <a:picLocks noChangeAspect="1" noChangeArrowheads="1"/>
          </p:cNvPicPr>
          <p:nvPr/>
        </p:nvPicPr>
        <p:blipFill>
          <a:blip r:embed="rId16" cstate="print"/>
          <a:srcRect/>
          <a:stretch>
            <a:fillRect/>
          </a:stretch>
        </p:blipFill>
        <p:spPr bwMode="auto">
          <a:xfrm>
            <a:off x="5511540" y="1046631"/>
            <a:ext cx="725487" cy="733425"/>
          </a:xfrm>
          <a:prstGeom prst="rect">
            <a:avLst/>
          </a:prstGeom>
          <a:noFill/>
          <a:ln w="9525">
            <a:noFill/>
            <a:miter lim="800000"/>
            <a:headEnd/>
            <a:tailEnd/>
          </a:ln>
        </p:spPr>
      </p:pic>
      <p:sp>
        <p:nvSpPr>
          <p:cNvPr id="113" name="Title 1"/>
          <p:cNvSpPr>
            <a:spLocks noGrp="1"/>
          </p:cNvSpPr>
          <p:nvPr>
            <p:ph type="title"/>
          </p:nvPr>
        </p:nvSpPr>
        <p:spPr>
          <a:xfrm>
            <a:off x="133593" y="17642"/>
            <a:ext cx="5295853" cy="603624"/>
          </a:xfrm>
        </p:spPr>
        <p:txBody>
          <a:bodyPr>
            <a:normAutofit/>
          </a:bodyPr>
          <a:lstStyle/>
          <a:p>
            <a:r>
              <a:rPr lang="el-GR" sz="2800" b="1" dirty="0" smtClean="0">
                <a:solidFill>
                  <a:schemeClr val="accent1"/>
                </a:solidFill>
              </a:rPr>
              <a:t>Σύντομη εισαγωγή </a:t>
            </a:r>
            <a:endParaRPr lang="el-GR" sz="2800" b="1" dirty="0">
              <a:solidFill>
                <a:schemeClr val="accent1"/>
              </a:solidFill>
            </a:endParaRPr>
          </a:p>
        </p:txBody>
      </p:sp>
    </p:spTree>
    <p:extLst>
      <p:ext uri="{BB962C8B-B14F-4D97-AF65-F5344CB8AC3E}">
        <p14:creationId xmlns:p14="http://schemas.microsoft.com/office/powerpoint/2010/main" val="890735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1459" y="609600"/>
            <a:ext cx="5295853" cy="603624"/>
          </a:xfrm>
        </p:spPr>
        <p:txBody>
          <a:bodyPr>
            <a:normAutofit fontScale="90000"/>
          </a:bodyPr>
          <a:lstStyle/>
          <a:p>
            <a:r>
              <a:rPr lang="el-GR" b="1" dirty="0" smtClean="0">
                <a:solidFill>
                  <a:schemeClr val="accent1"/>
                </a:solidFill>
              </a:rPr>
              <a:t>Σύντομη εισαγωγή </a:t>
            </a:r>
            <a:endParaRPr lang="el-GR" b="1" dirty="0">
              <a:solidFill>
                <a:schemeClr val="accent1"/>
              </a:solidFill>
            </a:endParaRPr>
          </a:p>
        </p:txBody>
      </p:sp>
      <p:pic>
        <p:nvPicPr>
          <p:cNvPr id="2053" name="Picture 5" descr="http://corporate-citizenship.com/wp-content/uploads/SDGs-webinar-image.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272" y="1411178"/>
            <a:ext cx="7191156" cy="472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952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1320" y="1782114"/>
            <a:ext cx="4143742" cy="4154984"/>
          </a:xfrm>
          <a:prstGeom prst="rect">
            <a:avLst/>
          </a:prstGeom>
        </p:spPr>
        <p:txBody>
          <a:bodyPr wrap="square">
            <a:spAutoFit/>
          </a:bodyPr>
          <a:lstStyle/>
          <a:p>
            <a:pPr marL="285750" indent="-285750">
              <a:lnSpc>
                <a:spcPct val="150000"/>
              </a:lnSpc>
              <a:spcBef>
                <a:spcPts val="600"/>
              </a:spcBef>
              <a:buFont typeface="Arial" panose="020B0604020202020204" pitchFamily="34" charset="0"/>
              <a:buChar char="•"/>
            </a:pPr>
            <a:r>
              <a:rPr lang="el-GR" sz="22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Τα </a:t>
            </a:r>
            <a:r>
              <a:rPr lang="en-US" sz="22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SDGs </a:t>
            </a:r>
            <a:r>
              <a:rPr lang="el-GR" sz="22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υιοθετήθηκαν τον </a:t>
            </a:r>
            <a:r>
              <a:rPr lang="el-GR" sz="2200" b="1" dirty="0">
                <a:solidFill>
                  <a:srgbClr val="0F9538"/>
                </a:solidFill>
                <a:latin typeface="Tahoma" panose="020B0604030504040204" pitchFamily="34" charset="0"/>
                <a:ea typeface="Tahoma" panose="020B0604030504040204" pitchFamily="34" charset="0"/>
                <a:cs typeface="Tahoma" panose="020B0604030504040204" pitchFamily="34" charset="0"/>
              </a:rPr>
              <a:t>Σεπτέμβριο 2015 </a:t>
            </a:r>
            <a:r>
              <a:rPr lang="el-GR" sz="22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ως </a:t>
            </a:r>
            <a:r>
              <a:rPr lang="el-GR" sz="22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ένα σχέδιο δράσης για τη δημιουργία ενός καλύτερου μέλλοντος για τον πλανήτη, προσδιορίζοντας έναν οδικό χάρτη για τα επόμενα 15 χρόνια (“</a:t>
            </a:r>
            <a:r>
              <a:rPr lang="en-US" sz="2200" b="1" dirty="0">
                <a:solidFill>
                  <a:srgbClr val="0F9538"/>
                </a:solidFill>
                <a:latin typeface="Tahoma" panose="020B0604030504040204" pitchFamily="34" charset="0"/>
                <a:ea typeface="Tahoma" panose="020B0604030504040204" pitchFamily="34" charset="0"/>
                <a:cs typeface="Tahoma" panose="020B0604030504040204" pitchFamily="34" charset="0"/>
              </a:rPr>
              <a:t>Agenda</a:t>
            </a:r>
            <a:r>
              <a:rPr lang="el-GR" sz="2200" b="1" dirty="0">
                <a:solidFill>
                  <a:srgbClr val="0F9538"/>
                </a:solidFill>
                <a:latin typeface="Tahoma" panose="020B0604030504040204" pitchFamily="34" charset="0"/>
                <a:ea typeface="Tahoma" panose="020B0604030504040204" pitchFamily="34" charset="0"/>
                <a:cs typeface="Tahoma" panose="020B0604030504040204" pitchFamily="34" charset="0"/>
              </a:rPr>
              <a:t> 2030</a:t>
            </a:r>
            <a:r>
              <a:rPr lang="el-GR" sz="22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a:t>
            </a:r>
          </a:p>
        </p:txBody>
      </p:sp>
      <p:sp>
        <p:nvSpPr>
          <p:cNvPr id="4" name="Τίτλος 1"/>
          <p:cNvSpPr txBox="1">
            <a:spLocks/>
          </p:cNvSpPr>
          <p:nvPr/>
        </p:nvSpPr>
        <p:spPr>
          <a:xfrm>
            <a:off x="1418897" y="740979"/>
            <a:ext cx="5875361" cy="1229710"/>
          </a:xfrm>
          <a:prstGeom prst="rect">
            <a:avLst/>
          </a:prstGeom>
          <a:noFill/>
        </p:spPr>
        <p:txBody>
          <a:bodyPr vert="horz" lIns="68580" tIns="34290" rIns="68580" bIns="34290" rtlCol="0" anchor="t">
            <a:normAutofit fontScale="97500"/>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l-GR" b="1" dirty="0" smtClean="0"/>
              <a:t>Στόχοι Βιώσιμης Ανάπτυξης </a:t>
            </a:r>
            <a:endParaRPr lang="el-GR" sz="2000" b="1" dirty="0"/>
          </a:p>
        </p:txBody>
      </p:sp>
      <p:sp useBgFill="1">
        <p:nvSpPr>
          <p:cNvPr id="2" name="Rectangle 1"/>
          <p:cNvSpPr/>
          <p:nvPr/>
        </p:nvSpPr>
        <p:spPr>
          <a:xfrm>
            <a:off x="4950372" y="1460162"/>
            <a:ext cx="4004441" cy="4893647"/>
          </a:xfrm>
          <a:prstGeom prst="rect">
            <a:avLst/>
          </a:prstGeom>
          <a:ln>
            <a:solidFill>
              <a:srgbClr val="0F9538"/>
            </a:solidFill>
          </a:ln>
        </p:spPr>
        <p:txBody>
          <a:bodyPr wrap="square">
            <a:spAutoFit/>
          </a:bodyPr>
          <a:lstStyle/>
          <a:p>
            <a:pPr>
              <a:lnSpc>
                <a:spcPct val="150000"/>
              </a:lnSpc>
              <a:spcBef>
                <a:spcPts val="600"/>
              </a:spcBef>
            </a:pPr>
            <a:r>
              <a:rPr lang="el-GR" sz="18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Οι κυβερνήσεις των Κρατών-Μελών σ</a:t>
            </a:r>
            <a:r>
              <a:rPr lang="el-GR" sz="18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υνυπέγραψαν τα </a:t>
            </a:r>
            <a:r>
              <a:rPr lang="el-GR" sz="1800" dirty="0" err="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SDGs</a:t>
            </a:r>
            <a:r>
              <a:rPr lang="el-GR" sz="18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el-GR" sz="18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έχουν ήδη αναλάβει να </a:t>
            </a:r>
            <a:r>
              <a:rPr lang="en-US" sz="18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el-GR" sz="18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endParaRPr lang="en-US" sz="18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p>
            <a:pPr>
              <a:lnSpc>
                <a:spcPct val="150000"/>
              </a:lnSpc>
              <a:spcBef>
                <a:spcPts val="600"/>
              </a:spcBef>
            </a:pPr>
            <a:r>
              <a:rPr lang="en-US" sz="18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1. </a:t>
            </a:r>
            <a:r>
              <a:rPr lang="el-GR" sz="18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εκπονήσουν</a:t>
            </a:r>
            <a:r>
              <a:rPr lang="el-GR" sz="18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el-GR" sz="1800" b="1" dirty="0">
                <a:solidFill>
                  <a:srgbClr val="0F9538"/>
                </a:solidFill>
                <a:latin typeface="Tahoma" panose="020B0604030504040204" pitchFamily="34" charset="0"/>
                <a:ea typeface="Tahoma" panose="020B0604030504040204" pitchFamily="34" charset="0"/>
                <a:cs typeface="Tahoma" panose="020B0604030504040204" pitchFamily="34" charset="0"/>
              </a:rPr>
              <a:t>εθνικά σχεδία δράσης</a:t>
            </a:r>
            <a:r>
              <a:rPr lang="el-GR" sz="18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endParaRPr lang="en-US" sz="18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p>
            <a:pPr>
              <a:lnSpc>
                <a:spcPct val="150000"/>
              </a:lnSpc>
              <a:spcBef>
                <a:spcPts val="600"/>
              </a:spcBef>
            </a:pPr>
            <a:r>
              <a:rPr lang="en-US" sz="18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2. </a:t>
            </a:r>
            <a:r>
              <a:rPr lang="el-GR" sz="18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αναλάβουν </a:t>
            </a:r>
            <a:r>
              <a:rPr lang="el-GR" sz="1800" b="1" dirty="0">
                <a:solidFill>
                  <a:schemeClr val="accent4"/>
                </a:solidFill>
                <a:latin typeface="Tahoma" panose="020B0604030504040204" pitchFamily="34" charset="0"/>
                <a:ea typeface="Tahoma" panose="020B0604030504040204" pitchFamily="34" charset="0"/>
                <a:cs typeface="Tahoma" panose="020B0604030504040204" pitchFamily="34" charset="0"/>
              </a:rPr>
              <a:t>πρωτοβουλίες </a:t>
            </a:r>
            <a:r>
              <a:rPr lang="el-GR" sz="18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για τη δημιουργία του κατάλληλου κλίματος</a:t>
            </a:r>
            <a:r>
              <a:rPr lang="el-GR" sz="18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el-GR" sz="1800" b="1" dirty="0">
                <a:solidFill>
                  <a:schemeClr val="accent4"/>
                </a:solidFill>
                <a:latin typeface="Tahoma" panose="020B0604030504040204" pitchFamily="34" charset="0"/>
                <a:ea typeface="Tahoma" panose="020B0604030504040204" pitchFamily="34" charset="0"/>
                <a:cs typeface="Tahoma" panose="020B0604030504040204" pitchFamily="34" charset="0"/>
              </a:rPr>
              <a:t>επίτευξής τους </a:t>
            </a:r>
            <a:r>
              <a:rPr lang="el-GR" sz="18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και</a:t>
            </a:r>
            <a:r>
              <a:rPr lang="el-GR" sz="18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endParaRPr lang="en-US" sz="18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p>
            <a:pPr>
              <a:lnSpc>
                <a:spcPct val="150000"/>
              </a:lnSpc>
              <a:spcBef>
                <a:spcPts val="600"/>
              </a:spcBef>
            </a:pPr>
            <a:r>
              <a:rPr lang="en-US" sz="18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3. </a:t>
            </a:r>
            <a:r>
              <a:rPr lang="el-GR" b="1" u="sng" dirty="0" smtClean="0">
                <a:solidFill>
                  <a:srgbClr val="00B050"/>
                </a:solidFill>
                <a:latin typeface="Tahoma" panose="020B0604030504040204" pitchFamily="34" charset="0"/>
                <a:ea typeface="Tahoma" panose="020B0604030504040204" pitchFamily="34" charset="0"/>
                <a:cs typeface="Tahoma" panose="020B0604030504040204" pitchFamily="34" charset="0"/>
              </a:rPr>
              <a:t>Δ</a:t>
            </a:r>
            <a:r>
              <a:rPr lang="el-GR" sz="1800" b="1" u="sng" dirty="0" smtClean="0">
                <a:solidFill>
                  <a:srgbClr val="00B050"/>
                </a:solidFill>
                <a:latin typeface="Tahoma" panose="020B0604030504040204" pitchFamily="34" charset="0"/>
                <a:ea typeface="Tahoma" panose="020B0604030504040204" pitchFamily="34" charset="0"/>
                <a:cs typeface="Tahoma" panose="020B0604030504040204" pitchFamily="34" charset="0"/>
              </a:rPr>
              <a:t>ημοσιοποιήσουν</a:t>
            </a:r>
            <a:r>
              <a:rPr lang="el-GR" sz="1800" b="1" u="sng"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el-GR" sz="1800" b="1" u="sng"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στους πολίτες τις σχετικές πληροφορίες</a:t>
            </a:r>
            <a:r>
              <a:rPr lang="el-GR" sz="18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0681" y="427330"/>
            <a:ext cx="1104132" cy="627297"/>
          </a:xfrm>
          <a:prstGeom prst="rect">
            <a:avLst/>
          </a:prstGeom>
        </p:spPr>
      </p:pic>
      <p:sp>
        <p:nvSpPr>
          <p:cNvPr id="7" name="Title 1"/>
          <p:cNvSpPr>
            <a:spLocks noGrp="1"/>
          </p:cNvSpPr>
          <p:nvPr>
            <p:ph type="title"/>
          </p:nvPr>
        </p:nvSpPr>
        <p:spPr>
          <a:xfrm>
            <a:off x="2211294" y="195135"/>
            <a:ext cx="5295853" cy="603624"/>
          </a:xfrm>
        </p:spPr>
        <p:txBody>
          <a:bodyPr>
            <a:normAutofit fontScale="90000"/>
          </a:bodyPr>
          <a:lstStyle/>
          <a:p>
            <a:r>
              <a:rPr lang="el-GR" b="1" dirty="0" smtClean="0">
                <a:solidFill>
                  <a:schemeClr val="accent1"/>
                </a:solidFill>
              </a:rPr>
              <a:t>Σύντομη εισαγωγή</a:t>
            </a:r>
            <a:r>
              <a:rPr lang="en-US" b="1" dirty="0" smtClean="0">
                <a:solidFill>
                  <a:schemeClr val="accent1"/>
                </a:solidFill>
              </a:rPr>
              <a:t> :</a:t>
            </a:r>
            <a:r>
              <a:rPr lang="el-GR" b="1" dirty="0" smtClean="0">
                <a:solidFill>
                  <a:schemeClr val="accent1"/>
                </a:solidFill>
              </a:rPr>
              <a:t> </a:t>
            </a:r>
            <a:endParaRPr lang="el-GR" b="1" dirty="0">
              <a:solidFill>
                <a:schemeClr val="accent1"/>
              </a:solidFill>
            </a:endParaRPr>
          </a:p>
        </p:txBody>
      </p:sp>
    </p:spTree>
    <p:extLst>
      <p:ext uri="{BB962C8B-B14F-4D97-AF65-F5344CB8AC3E}">
        <p14:creationId xmlns:p14="http://schemas.microsoft.com/office/powerpoint/2010/main" val="1494845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8329" y="113551"/>
            <a:ext cx="5301130" cy="1255059"/>
          </a:xfrm>
        </p:spPr>
        <p:txBody>
          <a:bodyPr>
            <a:normAutofit/>
          </a:bodyPr>
          <a:lstStyle/>
          <a:p>
            <a:r>
              <a:rPr lang="el-GR" sz="2400" dirty="0" smtClean="0"/>
              <a:t>Οι </a:t>
            </a:r>
            <a:r>
              <a:rPr lang="el-GR" sz="2400" b="1" dirty="0" smtClean="0"/>
              <a:t>10 Αρχές </a:t>
            </a:r>
            <a:r>
              <a:rPr lang="el-GR" sz="2400" dirty="0" smtClean="0"/>
              <a:t>του Οικουμενικού Συμφώνου του ΟΗΕ </a:t>
            </a:r>
            <a:r>
              <a:rPr lang="el-GR" sz="2000" dirty="0" smtClean="0"/>
              <a:t>(</a:t>
            </a:r>
            <a:r>
              <a:rPr lang="en-US" sz="2000" dirty="0" smtClean="0"/>
              <a:t>Global Compact</a:t>
            </a:r>
            <a:r>
              <a:rPr lang="en-US" sz="2400" dirty="0" smtClean="0"/>
              <a:t>)</a:t>
            </a:r>
            <a:endParaRPr lang="el-GR"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58454541"/>
              </p:ext>
            </p:extLst>
          </p:nvPr>
        </p:nvGraphicFramePr>
        <p:xfrm>
          <a:off x="609599" y="1111625"/>
          <a:ext cx="7639252" cy="4952401"/>
        </p:xfrm>
        <a:graphic>
          <a:graphicData uri="http://schemas.openxmlformats.org/drawingml/2006/table">
            <a:tbl>
              <a:tblPr firstRow="1" bandRow="1">
                <a:tableStyleId>{5C22544A-7EE6-4342-B048-85BDC9FD1C3A}</a:tableStyleId>
              </a:tblPr>
              <a:tblGrid>
                <a:gridCol w="1458522"/>
                <a:gridCol w="922204"/>
                <a:gridCol w="5258526"/>
              </a:tblGrid>
              <a:tr h="502321">
                <a:tc>
                  <a:txBody>
                    <a:bodyPr/>
                    <a:lstStyle/>
                    <a:p>
                      <a:r>
                        <a:rPr lang="el-GR" dirty="0" smtClean="0"/>
                        <a:t>Ενότητα</a:t>
                      </a:r>
                      <a:endParaRPr lang="el-GR" dirty="0"/>
                    </a:p>
                  </a:txBody>
                  <a:tcPr/>
                </a:tc>
                <a:tc>
                  <a:txBody>
                    <a:bodyPr/>
                    <a:lstStyle/>
                    <a:p>
                      <a:r>
                        <a:rPr lang="el-GR" dirty="0" smtClean="0"/>
                        <a:t>Αρχή </a:t>
                      </a:r>
                      <a:endParaRPr lang="el-GR" dirty="0"/>
                    </a:p>
                  </a:txBody>
                  <a:tcPr/>
                </a:tc>
                <a:tc>
                  <a:txBody>
                    <a:bodyPr/>
                    <a:lstStyle/>
                    <a:p>
                      <a:r>
                        <a:rPr lang="el-GR" dirty="0" smtClean="0"/>
                        <a:t>Ορισμός </a:t>
                      </a:r>
                      <a:endParaRPr lang="el-GR" dirty="0"/>
                    </a:p>
                  </a:txBody>
                  <a:tcPr/>
                </a:tc>
              </a:tr>
              <a:tr h="370840">
                <a:tc>
                  <a:txBody>
                    <a:bodyPr/>
                    <a:lstStyle/>
                    <a:p>
                      <a:r>
                        <a:rPr lang="el-GR" sz="1600" b="1" dirty="0" smtClean="0">
                          <a:solidFill>
                            <a:schemeClr val="accent4"/>
                          </a:solidFill>
                        </a:rPr>
                        <a:t>Ανθρώπινα</a:t>
                      </a:r>
                      <a:r>
                        <a:rPr lang="el-GR" sz="1600" b="1" baseline="0" dirty="0" smtClean="0">
                          <a:solidFill>
                            <a:schemeClr val="accent4"/>
                          </a:solidFill>
                        </a:rPr>
                        <a:t> δικαιώματα</a:t>
                      </a:r>
                      <a:endParaRPr lang="el-GR" sz="1600" b="1" dirty="0">
                        <a:solidFill>
                          <a:schemeClr val="accent4"/>
                        </a:solidFill>
                      </a:endParaRPr>
                    </a:p>
                  </a:txBody>
                  <a:tcPr/>
                </a:tc>
                <a:tc>
                  <a:txBody>
                    <a:bodyPr/>
                    <a:lstStyle/>
                    <a:p>
                      <a:pPr algn="ctr"/>
                      <a:r>
                        <a:rPr lang="el-GR" sz="2400" b="0" dirty="0" smtClean="0">
                          <a:solidFill>
                            <a:schemeClr val="accent4"/>
                          </a:solidFill>
                          <a:cs typeface="Times New Roman" pitchFamily="18" charset="0"/>
                        </a:rPr>
                        <a:t>1</a:t>
                      </a:r>
                      <a:endParaRPr lang="el-GR" sz="2400" b="0" dirty="0">
                        <a:solidFill>
                          <a:schemeClr val="accent2">
                            <a:lumMod val="75000"/>
                          </a:schemeClr>
                        </a:solidFill>
                      </a:endParaRPr>
                    </a:p>
                  </a:txBody>
                  <a:tcPr/>
                </a:tc>
                <a:tc>
                  <a:txBody>
                    <a:bodyPr/>
                    <a:lstStyle/>
                    <a:p>
                      <a:r>
                        <a:rPr lang="el-GR" sz="1600" b="0" dirty="0" smtClean="0">
                          <a:solidFill>
                            <a:schemeClr val="accent2">
                              <a:lumMod val="75000"/>
                            </a:schemeClr>
                          </a:solidFill>
                          <a:cs typeface="Times New Roman" pitchFamily="18" charset="0"/>
                        </a:rPr>
                        <a:t>Οι</a:t>
                      </a:r>
                      <a:r>
                        <a:rPr lang="el-GR" sz="1600" b="0" baseline="0" dirty="0" smtClean="0">
                          <a:solidFill>
                            <a:schemeClr val="accent2">
                              <a:lumMod val="75000"/>
                            </a:schemeClr>
                          </a:solidFill>
                          <a:cs typeface="Times New Roman" pitchFamily="18" charset="0"/>
                        </a:rPr>
                        <a:t> επιχειρήσεις υποστηρίζουν και σέβονται την προστασία των διεθνώς αναγνωρισμένων δικαιωμάτων του ανθρώπου στη σφαίρα επιρροής τους </a:t>
                      </a:r>
                      <a:endParaRPr lang="el-GR" sz="1600" b="0" dirty="0">
                        <a:solidFill>
                          <a:schemeClr val="accent2">
                            <a:lumMod val="75000"/>
                          </a:schemeClr>
                        </a:solidFill>
                      </a:endParaRPr>
                    </a:p>
                  </a:txBody>
                  <a:tcPr/>
                </a:tc>
              </a:tr>
              <a:tr h="370840">
                <a:tc>
                  <a:txBody>
                    <a:bodyPr/>
                    <a:lstStyle/>
                    <a:p>
                      <a:endParaRPr lang="el-GR" sz="16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sz="2400" b="0" dirty="0" smtClean="0">
                          <a:solidFill>
                            <a:schemeClr val="accent4"/>
                          </a:solidFill>
                          <a:cs typeface="Times New Roman" pitchFamily="18" charset="0"/>
                        </a:rPr>
                        <a:t>2</a:t>
                      </a:r>
                      <a:r>
                        <a:rPr lang="el-GR" sz="2400" b="0" baseline="0" dirty="0" smtClean="0">
                          <a:solidFill>
                            <a:schemeClr val="accent4"/>
                          </a:solidFill>
                          <a:cs typeface="Times New Roman" pitchFamily="18" charset="0"/>
                        </a:rPr>
                        <a:t> </a:t>
                      </a:r>
                      <a:endParaRPr lang="en-GB" sz="2400" b="0" dirty="0" smtClean="0">
                        <a:solidFill>
                          <a:schemeClr val="accent2">
                            <a:lumMod val="75000"/>
                          </a:schemeClr>
                        </a:solidFill>
                        <a:cs typeface="Times New Roman"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l-GR" sz="1600" b="0" baseline="0" dirty="0" smtClean="0">
                          <a:solidFill>
                            <a:schemeClr val="accent2">
                              <a:lumMod val="75000"/>
                            </a:schemeClr>
                          </a:solidFill>
                          <a:cs typeface="Times New Roman" pitchFamily="18" charset="0"/>
                        </a:rPr>
                        <a:t>Οι επιχειρήσεις διασφαλίζουν ότι δεν εμπλέκονται σε παραβιάσεις των ανθρωπίνων δικαιωμάτων </a:t>
                      </a:r>
                      <a:endParaRPr lang="en-GB" sz="1600" b="0" dirty="0" smtClean="0">
                        <a:solidFill>
                          <a:schemeClr val="accent2">
                            <a:lumMod val="75000"/>
                          </a:schemeClr>
                        </a:solidFill>
                        <a:cs typeface="Times New Roman" pitchFamily="18" charset="0"/>
                      </a:endParaRPr>
                    </a:p>
                  </a:txBody>
                  <a:tcPr/>
                </a:tc>
              </a:tr>
              <a:tr h="370840">
                <a:tc>
                  <a:txBody>
                    <a:bodyPr/>
                    <a:lstStyle/>
                    <a:p>
                      <a:r>
                        <a:rPr lang="el-GR" sz="1600" b="1" dirty="0" smtClean="0">
                          <a:solidFill>
                            <a:schemeClr val="accent4"/>
                          </a:solidFill>
                        </a:rPr>
                        <a:t>Εργασιακά</a:t>
                      </a:r>
                      <a:r>
                        <a:rPr lang="el-GR" sz="1600" b="1" baseline="0" dirty="0" smtClean="0">
                          <a:solidFill>
                            <a:schemeClr val="accent4"/>
                          </a:solidFill>
                        </a:rPr>
                        <a:t> δικαιώματα</a:t>
                      </a:r>
                      <a:endParaRPr lang="el-GR" sz="1600" b="1" dirty="0">
                        <a:solidFill>
                          <a:schemeClr val="accent4"/>
                        </a:solidFill>
                      </a:endParaRPr>
                    </a:p>
                  </a:txBody>
                  <a:tcPr/>
                </a:tc>
                <a:tc>
                  <a:txBody>
                    <a:bodyPr/>
                    <a:lstStyle/>
                    <a:p>
                      <a:pPr marL="0" indent="0" algn="ctr">
                        <a:spcBef>
                          <a:spcPct val="50000"/>
                        </a:spcBef>
                        <a:buFontTx/>
                        <a:buNone/>
                        <a:defRPr/>
                      </a:pPr>
                      <a:r>
                        <a:rPr lang="el-GR" sz="2400" b="0" dirty="0" smtClean="0">
                          <a:solidFill>
                            <a:schemeClr val="accent4"/>
                          </a:solidFill>
                          <a:cs typeface="Times New Roman" pitchFamily="18" charset="0"/>
                        </a:rPr>
                        <a:t>3</a:t>
                      </a:r>
                      <a:endParaRPr lang="en-GB" sz="2400" b="0" dirty="0">
                        <a:solidFill>
                          <a:schemeClr val="accent2">
                            <a:lumMod val="75000"/>
                          </a:schemeClr>
                        </a:solidFill>
                        <a:cs typeface="Times New Roman" pitchFamily="18" charset="0"/>
                      </a:endParaRPr>
                    </a:p>
                  </a:txBody>
                  <a:tcPr/>
                </a:tc>
                <a:tc>
                  <a:txBody>
                    <a:bodyPr/>
                    <a:lstStyle/>
                    <a:p>
                      <a:pPr marL="0" indent="0">
                        <a:spcBef>
                          <a:spcPct val="50000"/>
                        </a:spcBef>
                        <a:buFontTx/>
                        <a:buNone/>
                        <a:defRPr/>
                      </a:pPr>
                      <a:r>
                        <a:rPr lang="el-GR" sz="1600" b="0" dirty="0" smtClean="0">
                          <a:solidFill>
                            <a:schemeClr val="accent2">
                              <a:lumMod val="75000"/>
                            </a:schemeClr>
                          </a:solidFill>
                          <a:cs typeface="Times New Roman" pitchFamily="18" charset="0"/>
                        </a:rPr>
                        <a:t>Οι</a:t>
                      </a:r>
                      <a:r>
                        <a:rPr lang="el-GR" sz="1600" b="0" baseline="0" dirty="0" smtClean="0">
                          <a:solidFill>
                            <a:schemeClr val="accent2">
                              <a:lumMod val="75000"/>
                            </a:schemeClr>
                          </a:solidFill>
                          <a:cs typeface="Times New Roman" pitchFamily="18" charset="0"/>
                        </a:rPr>
                        <a:t> επιχειρήσεις αναγνωρίζουν το δικαίωμα του </a:t>
                      </a:r>
                      <a:r>
                        <a:rPr lang="el-GR" sz="1600" b="0" baseline="0" dirty="0" err="1" smtClean="0">
                          <a:solidFill>
                            <a:schemeClr val="accent2">
                              <a:lumMod val="75000"/>
                            </a:schemeClr>
                          </a:solidFill>
                          <a:cs typeface="Times New Roman" pitchFamily="18" charset="0"/>
                        </a:rPr>
                        <a:t>συνεταιρίζεσθαι</a:t>
                      </a:r>
                      <a:r>
                        <a:rPr lang="el-GR" sz="1600" b="0" baseline="0" dirty="0" smtClean="0">
                          <a:solidFill>
                            <a:schemeClr val="accent2">
                              <a:lumMod val="75000"/>
                            </a:schemeClr>
                          </a:solidFill>
                          <a:cs typeface="Times New Roman" pitchFamily="18" charset="0"/>
                        </a:rPr>
                        <a:t> και το δικαίωμα της συλλογικής διαπραγμάτευσης </a:t>
                      </a:r>
                      <a:endParaRPr lang="en-GB" sz="1600" b="0" dirty="0">
                        <a:solidFill>
                          <a:schemeClr val="accent2">
                            <a:lumMod val="75000"/>
                          </a:schemeClr>
                        </a:solidFill>
                        <a:cs typeface="Times New Roman" pitchFamily="18" charset="0"/>
                      </a:endParaRPr>
                    </a:p>
                  </a:txBody>
                  <a:tcPr/>
                </a:tc>
              </a:tr>
              <a:tr h="370840">
                <a:tc>
                  <a:txBody>
                    <a:bodyPr/>
                    <a:lstStyle/>
                    <a:p>
                      <a:endParaRPr lang="el-GR"/>
                    </a:p>
                  </a:txBody>
                  <a:tcPr/>
                </a:tc>
                <a:tc>
                  <a:txBody>
                    <a:bodyPr/>
                    <a:lstStyle/>
                    <a:p>
                      <a:pPr algn="ctr"/>
                      <a:r>
                        <a:rPr lang="el-GR" sz="2400" dirty="0" smtClean="0">
                          <a:solidFill>
                            <a:schemeClr val="accent4"/>
                          </a:solidFill>
                        </a:rPr>
                        <a:t>4 </a:t>
                      </a:r>
                      <a:endParaRPr lang="el-GR" sz="2400" dirty="0">
                        <a:solidFill>
                          <a:schemeClr val="accent4"/>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l-GR" sz="1600" b="0" dirty="0" smtClean="0">
                          <a:solidFill>
                            <a:schemeClr val="accent2">
                              <a:lumMod val="75000"/>
                            </a:schemeClr>
                          </a:solidFill>
                          <a:cs typeface="Times New Roman" pitchFamily="18" charset="0"/>
                        </a:rPr>
                        <a:t>Οι</a:t>
                      </a:r>
                      <a:r>
                        <a:rPr lang="el-GR" sz="1600" b="0" baseline="0" dirty="0" smtClean="0">
                          <a:solidFill>
                            <a:schemeClr val="accent2">
                              <a:lumMod val="75000"/>
                            </a:schemeClr>
                          </a:solidFill>
                          <a:cs typeface="Times New Roman" pitchFamily="18" charset="0"/>
                        </a:rPr>
                        <a:t> επιχειρήσεις προασπίζουν την εξάλειψη κάθε μορφής καταναγκαστικής εργασίας</a:t>
                      </a:r>
                      <a:endParaRPr lang="el-GR" sz="1600" dirty="0" smtClean="0">
                        <a:solidFill>
                          <a:schemeClr val="accent4"/>
                        </a:solidFill>
                      </a:endParaRPr>
                    </a:p>
                    <a:p>
                      <a:endParaRPr lang="el-GR" sz="1600" dirty="0">
                        <a:solidFill>
                          <a:schemeClr val="accent4"/>
                        </a:solidFill>
                      </a:endParaRPr>
                    </a:p>
                  </a:txBody>
                  <a:tcPr/>
                </a:tc>
              </a:tr>
              <a:tr h="370840">
                <a:tc>
                  <a:txBody>
                    <a:bodyPr/>
                    <a:lstStyle/>
                    <a:p>
                      <a:endParaRPr lang="el-GR"/>
                    </a:p>
                  </a:txBody>
                  <a:tcPr/>
                </a:tc>
                <a:tc>
                  <a:txBody>
                    <a:bodyPr/>
                    <a:lstStyle/>
                    <a:p>
                      <a:pPr algn="ctr"/>
                      <a:r>
                        <a:rPr lang="el-GR" sz="2400" dirty="0" smtClean="0">
                          <a:solidFill>
                            <a:schemeClr val="accent4"/>
                          </a:solidFill>
                        </a:rPr>
                        <a:t>5 </a:t>
                      </a:r>
                      <a:endParaRPr lang="el-GR" sz="2400" dirty="0">
                        <a:solidFill>
                          <a:schemeClr val="accent4"/>
                        </a:solidFill>
                      </a:endParaRPr>
                    </a:p>
                  </a:txBody>
                  <a:tcPr/>
                </a:tc>
                <a:tc>
                  <a:txBody>
                    <a:bodyPr/>
                    <a:lstStyle/>
                    <a:p>
                      <a:r>
                        <a:rPr lang="el-GR" sz="1600" b="0" dirty="0" smtClean="0">
                          <a:solidFill>
                            <a:schemeClr val="accent2">
                              <a:lumMod val="75000"/>
                            </a:schemeClr>
                          </a:solidFill>
                          <a:cs typeface="Times New Roman" pitchFamily="18" charset="0"/>
                        </a:rPr>
                        <a:t>Οι</a:t>
                      </a:r>
                      <a:r>
                        <a:rPr lang="el-GR" sz="1600" b="0" baseline="0" dirty="0" smtClean="0">
                          <a:solidFill>
                            <a:schemeClr val="accent2">
                              <a:lumMod val="75000"/>
                            </a:schemeClr>
                          </a:solidFill>
                          <a:cs typeface="Times New Roman" pitchFamily="18" charset="0"/>
                        </a:rPr>
                        <a:t> επιχειρήσεις προασπίζουν την ουσιαστική κατάργηση της παιδικής εργασίας</a:t>
                      </a:r>
                      <a:endParaRPr lang="el-GR" sz="1600" dirty="0">
                        <a:solidFill>
                          <a:schemeClr val="accent4"/>
                        </a:solidFill>
                      </a:endParaRPr>
                    </a:p>
                  </a:txBody>
                  <a:tcPr/>
                </a:tc>
              </a:tr>
              <a:tr h="370840">
                <a:tc>
                  <a:txBody>
                    <a:bodyPr/>
                    <a:lstStyle/>
                    <a:p>
                      <a:endParaRPr lang="el-GR"/>
                    </a:p>
                  </a:txBody>
                  <a:tcPr/>
                </a:tc>
                <a:tc>
                  <a:txBody>
                    <a:bodyPr/>
                    <a:lstStyle/>
                    <a:p>
                      <a:pPr algn="ctr"/>
                      <a:r>
                        <a:rPr lang="el-GR" sz="2400" dirty="0" smtClean="0">
                          <a:solidFill>
                            <a:schemeClr val="accent4"/>
                          </a:solidFill>
                        </a:rPr>
                        <a:t>6</a:t>
                      </a:r>
                      <a:endParaRPr lang="el-GR" sz="2400" dirty="0">
                        <a:solidFill>
                          <a:schemeClr val="accent4"/>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l-GR" sz="1600" b="0" dirty="0" smtClean="0">
                          <a:solidFill>
                            <a:schemeClr val="accent2">
                              <a:lumMod val="75000"/>
                            </a:schemeClr>
                          </a:solidFill>
                          <a:cs typeface="Times New Roman" pitchFamily="18" charset="0"/>
                        </a:rPr>
                        <a:t>Οι</a:t>
                      </a:r>
                      <a:r>
                        <a:rPr lang="el-GR" sz="1600" b="0" baseline="0" dirty="0" smtClean="0">
                          <a:solidFill>
                            <a:schemeClr val="accent2">
                              <a:lumMod val="75000"/>
                            </a:schemeClr>
                          </a:solidFill>
                          <a:cs typeface="Times New Roman" pitchFamily="18" charset="0"/>
                        </a:rPr>
                        <a:t> επιχειρήσεις προασπίζουν την εξάλειψη των διακρίσεων στις προσλήψεις και στην απασχόληση</a:t>
                      </a:r>
                      <a:endParaRPr lang="el-GR" sz="1600" dirty="0" smtClean="0">
                        <a:solidFill>
                          <a:schemeClr val="accent4"/>
                        </a:solidFill>
                      </a:endParaRPr>
                    </a:p>
                    <a:p>
                      <a:endParaRPr lang="el-GR" sz="1600" dirty="0">
                        <a:solidFill>
                          <a:schemeClr val="accent4"/>
                        </a:solidFill>
                      </a:endParaRPr>
                    </a:p>
                  </a:txBody>
                  <a:tcPr/>
                </a:tc>
              </a:tr>
            </a:tbl>
          </a:graphicData>
        </a:graphic>
      </p:graphicFrame>
    </p:spTree>
    <p:extLst>
      <p:ext uri="{BB962C8B-B14F-4D97-AF65-F5344CB8AC3E}">
        <p14:creationId xmlns:p14="http://schemas.microsoft.com/office/powerpoint/2010/main" val="1357701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8329" y="113551"/>
            <a:ext cx="5301130" cy="1255059"/>
          </a:xfrm>
        </p:spPr>
        <p:txBody>
          <a:bodyPr>
            <a:normAutofit/>
          </a:bodyPr>
          <a:lstStyle/>
          <a:p>
            <a:r>
              <a:rPr lang="el-GR" sz="2400" dirty="0" smtClean="0"/>
              <a:t>Οι </a:t>
            </a:r>
            <a:r>
              <a:rPr lang="el-GR" sz="2400" b="1" dirty="0" smtClean="0"/>
              <a:t>10 Αρχές </a:t>
            </a:r>
            <a:r>
              <a:rPr lang="el-GR" sz="2400" dirty="0" smtClean="0"/>
              <a:t>του Οικουμενικού Συμφώνου του ΟΗΕ </a:t>
            </a:r>
            <a:r>
              <a:rPr lang="el-GR" sz="2000" dirty="0" smtClean="0"/>
              <a:t>(</a:t>
            </a:r>
            <a:r>
              <a:rPr lang="en-US" sz="2000" dirty="0" smtClean="0"/>
              <a:t>Global Compact</a:t>
            </a:r>
            <a:r>
              <a:rPr lang="en-US" sz="2400" dirty="0" smtClean="0"/>
              <a:t>)</a:t>
            </a:r>
            <a:endParaRPr lang="el-GR"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15661502"/>
              </p:ext>
            </p:extLst>
          </p:nvPr>
        </p:nvGraphicFramePr>
        <p:xfrm>
          <a:off x="519952" y="1559859"/>
          <a:ext cx="7458635" cy="4398085"/>
        </p:xfrm>
        <a:graphic>
          <a:graphicData uri="http://schemas.openxmlformats.org/drawingml/2006/table">
            <a:tbl>
              <a:tblPr firstRow="1" bandRow="1">
                <a:tableStyleId>{5C22544A-7EE6-4342-B048-85BDC9FD1C3A}</a:tableStyleId>
              </a:tblPr>
              <a:tblGrid>
                <a:gridCol w="1597606"/>
                <a:gridCol w="852748"/>
                <a:gridCol w="5008281"/>
              </a:tblGrid>
              <a:tr h="466165">
                <a:tc>
                  <a:txBody>
                    <a:bodyPr/>
                    <a:lstStyle/>
                    <a:p>
                      <a:r>
                        <a:rPr lang="el-GR" dirty="0" smtClean="0"/>
                        <a:t>Ενότητα</a:t>
                      </a:r>
                      <a:endParaRPr lang="el-GR" dirty="0"/>
                    </a:p>
                  </a:txBody>
                  <a:tcPr/>
                </a:tc>
                <a:tc>
                  <a:txBody>
                    <a:bodyPr/>
                    <a:lstStyle/>
                    <a:p>
                      <a:r>
                        <a:rPr lang="el-GR" dirty="0" smtClean="0"/>
                        <a:t>Αρχή </a:t>
                      </a:r>
                      <a:endParaRPr lang="el-GR" dirty="0"/>
                    </a:p>
                  </a:txBody>
                  <a:tcPr/>
                </a:tc>
                <a:tc>
                  <a:txBody>
                    <a:bodyPr/>
                    <a:lstStyle/>
                    <a:p>
                      <a:r>
                        <a:rPr lang="el-GR" dirty="0" smtClean="0"/>
                        <a:t>Ορισμός </a:t>
                      </a:r>
                      <a:endParaRPr lang="el-GR" dirty="0"/>
                    </a:p>
                  </a:txBody>
                  <a:tcPr/>
                </a:tc>
              </a:tr>
              <a:tr h="370840">
                <a:tc>
                  <a:txBody>
                    <a:bodyPr/>
                    <a:lstStyle/>
                    <a:p>
                      <a:r>
                        <a:rPr lang="el-GR" sz="1600" b="1" dirty="0" smtClean="0">
                          <a:solidFill>
                            <a:schemeClr val="accent4"/>
                          </a:solidFill>
                        </a:rPr>
                        <a:t>Περιβάλλον </a:t>
                      </a:r>
                      <a:endParaRPr lang="el-GR" sz="1600" b="1" dirty="0">
                        <a:solidFill>
                          <a:schemeClr val="accent4"/>
                        </a:solidFill>
                      </a:endParaRPr>
                    </a:p>
                  </a:txBody>
                  <a:tcPr/>
                </a:tc>
                <a:tc>
                  <a:txBody>
                    <a:bodyPr/>
                    <a:lstStyle/>
                    <a:p>
                      <a:pPr algn="ctr"/>
                      <a:r>
                        <a:rPr lang="el-GR" sz="2000" b="0" dirty="0" smtClean="0">
                          <a:solidFill>
                            <a:schemeClr val="accent4"/>
                          </a:solidFill>
                          <a:cs typeface="Times New Roman" pitchFamily="18" charset="0"/>
                        </a:rPr>
                        <a:t>7</a:t>
                      </a:r>
                      <a:endParaRPr lang="el-GR" sz="2000" b="0" dirty="0">
                        <a:solidFill>
                          <a:schemeClr val="accent2">
                            <a:lumMod val="75000"/>
                          </a:schemeClr>
                        </a:solidFill>
                      </a:endParaRPr>
                    </a:p>
                  </a:txBody>
                  <a:tcPr/>
                </a:tc>
                <a:tc>
                  <a:txBody>
                    <a:bodyPr/>
                    <a:lstStyle/>
                    <a:p>
                      <a:r>
                        <a:rPr lang="el-GR" sz="1600" b="0" dirty="0" smtClean="0">
                          <a:solidFill>
                            <a:schemeClr val="accent2">
                              <a:lumMod val="75000"/>
                            </a:schemeClr>
                          </a:solidFill>
                          <a:cs typeface="Times New Roman" pitchFamily="18" charset="0"/>
                        </a:rPr>
                        <a:t>Οι</a:t>
                      </a:r>
                      <a:r>
                        <a:rPr lang="el-GR" sz="1600" b="0" baseline="0" dirty="0" smtClean="0">
                          <a:solidFill>
                            <a:schemeClr val="accent2">
                              <a:lumMod val="75000"/>
                            </a:schemeClr>
                          </a:solidFill>
                          <a:cs typeface="Times New Roman" pitchFamily="18" charset="0"/>
                        </a:rPr>
                        <a:t> επιχειρήσεις οφείλουν να ακολουθούν προληπτική προσέγγισης ως προς τις περιβαλλοντικές προκλήσεις </a:t>
                      </a:r>
                      <a:endParaRPr lang="el-GR" sz="1600" b="0" dirty="0">
                        <a:solidFill>
                          <a:schemeClr val="accent2">
                            <a:lumMod val="75000"/>
                          </a:schemeClr>
                        </a:solidFill>
                      </a:endParaRPr>
                    </a:p>
                  </a:txBody>
                  <a:tcPr/>
                </a:tc>
              </a:tr>
              <a:tr h="370840">
                <a:tc>
                  <a:txBody>
                    <a:bodyPr/>
                    <a:lstStyle/>
                    <a:p>
                      <a:endParaRPr lang="el-GR" sz="1600" b="1"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sz="2000" b="0" baseline="0" dirty="0" smtClean="0">
                          <a:solidFill>
                            <a:schemeClr val="accent4"/>
                          </a:solidFill>
                          <a:cs typeface="Times New Roman" pitchFamily="18" charset="0"/>
                        </a:rPr>
                        <a:t>8</a:t>
                      </a:r>
                      <a:endParaRPr lang="en-GB" sz="2000" b="0" dirty="0" smtClean="0">
                        <a:solidFill>
                          <a:schemeClr val="accent2">
                            <a:lumMod val="75000"/>
                          </a:schemeClr>
                        </a:solidFill>
                        <a:cs typeface="Times New Roman"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l-GR" sz="1600" b="0" baseline="0" dirty="0" smtClean="0">
                          <a:solidFill>
                            <a:schemeClr val="accent2">
                              <a:lumMod val="75000"/>
                            </a:schemeClr>
                          </a:solidFill>
                          <a:cs typeface="Times New Roman" pitchFamily="18" charset="0"/>
                        </a:rPr>
                        <a:t>Οι επιχειρήσεις οφείλουν να αναλαμβάνουν πρωτοβουλίες για την ενίσχυση της περιβαλλοντικής υπευθυνότητας </a:t>
                      </a:r>
                      <a:endParaRPr lang="en-GB" sz="1600" b="0" dirty="0" smtClean="0">
                        <a:solidFill>
                          <a:schemeClr val="accent2">
                            <a:lumMod val="75000"/>
                          </a:schemeClr>
                        </a:solidFill>
                        <a:cs typeface="Times New Roman" pitchFamily="18" charset="0"/>
                      </a:endParaRPr>
                    </a:p>
                  </a:txBody>
                  <a:tcPr/>
                </a:tc>
              </a:tr>
              <a:tr h="370840">
                <a:tc>
                  <a:txBody>
                    <a:bodyPr/>
                    <a:lstStyle/>
                    <a:p>
                      <a:endParaRPr lang="el-GR" sz="1600" b="1" dirty="0">
                        <a:solidFill>
                          <a:schemeClr val="accent4"/>
                        </a:solidFill>
                      </a:endParaRPr>
                    </a:p>
                  </a:txBody>
                  <a:tcPr/>
                </a:tc>
                <a:tc>
                  <a:txBody>
                    <a:bodyPr/>
                    <a:lstStyle/>
                    <a:p>
                      <a:pPr marL="0" indent="0" algn="ctr">
                        <a:spcBef>
                          <a:spcPct val="50000"/>
                        </a:spcBef>
                        <a:buFontTx/>
                        <a:buNone/>
                        <a:defRPr/>
                      </a:pPr>
                      <a:r>
                        <a:rPr lang="el-GR" sz="2000" b="0" dirty="0" smtClean="0">
                          <a:solidFill>
                            <a:schemeClr val="accent4"/>
                          </a:solidFill>
                          <a:cs typeface="Times New Roman" pitchFamily="18" charset="0"/>
                        </a:rPr>
                        <a:t>9 </a:t>
                      </a:r>
                      <a:endParaRPr lang="en-GB" sz="2000" b="0" dirty="0">
                        <a:solidFill>
                          <a:schemeClr val="accent2">
                            <a:lumMod val="75000"/>
                          </a:schemeClr>
                        </a:solidFill>
                        <a:cs typeface="Times New Roman" pitchFamily="18" charset="0"/>
                      </a:endParaRPr>
                    </a:p>
                  </a:txBody>
                  <a:tcPr/>
                </a:tc>
                <a:tc>
                  <a:txBody>
                    <a:bodyPr/>
                    <a:lstStyle/>
                    <a:p>
                      <a:pPr marL="0" indent="0">
                        <a:spcBef>
                          <a:spcPct val="50000"/>
                        </a:spcBef>
                        <a:buFontTx/>
                        <a:buNone/>
                        <a:defRPr/>
                      </a:pPr>
                      <a:r>
                        <a:rPr lang="el-GR" sz="1600" b="0" dirty="0" smtClean="0">
                          <a:solidFill>
                            <a:schemeClr val="accent2">
                              <a:lumMod val="75000"/>
                            </a:schemeClr>
                          </a:solidFill>
                          <a:cs typeface="Times New Roman" pitchFamily="18" charset="0"/>
                        </a:rPr>
                        <a:t>Οι</a:t>
                      </a:r>
                      <a:r>
                        <a:rPr lang="el-GR" sz="1600" b="0" baseline="0" dirty="0" smtClean="0">
                          <a:solidFill>
                            <a:schemeClr val="accent2">
                              <a:lumMod val="75000"/>
                            </a:schemeClr>
                          </a:solidFill>
                          <a:cs typeface="Times New Roman" pitchFamily="18" charset="0"/>
                        </a:rPr>
                        <a:t> επιχειρήσεις οφείλουν να ενθαρρύνουν την ανάπτυξη και διάδοση τεχνολογιών που είναι φιλικές προς το περιβάλλον </a:t>
                      </a:r>
                      <a:endParaRPr lang="en-GB" sz="1600" b="0" dirty="0">
                        <a:solidFill>
                          <a:schemeClr val="accent2">
                            <a:lumMod val="75000"/>
                          </a:schemeClr>
                        </a:solidFill>
                        <a:cs typeface="Times New Roman" pitchFamily="18" charset="0"/>
                      </a:endParaRPr>
                    </a:p>
                  </a:txBody>
                  <a:tcPr/>
                </a:tc>
              </a:tr>
              <a:tr h="370840">
                <a:tc>
                  <a:txBody>
                    <a:bodyPr/>
                    <a:lstStyle/>
                    <a:p>
                      <a:r>
                        <a:rPr lang="el-GR" sz="1600" b="1" dirty="0" smtClean="0">
                          <a:solidFill>
                            <a:schemeClr val="accent4"/>
                          </a:solidFill>
                        </a:rPr>
                        <a:t>Καταπολέμηση της διαφθοράς</a:t>
                      </a:r>
                      <a:endParaRPr lang="el-GR" sz="1600" b="1" dirty="0">
                        <a:solidFill>
                          <a:schemeClr val="accent4"/>
                        </a:solidFill>
                      </a:endParaRPr>
                    </a:p>
                  </a:txBody>
                  <a:tcPr/>
                </a:tc>
                <a:tc>
                  <a:txBody>
                    <a:bodyPr/>
                    <a:lstStyle/>
                    <a:p>
                      <a:pPr algn="ctr"/>
                      <a:r>
                        <a:rPr lang="el-GR" sz="2000" b="0" dirty="0" smtClean="0">
                          <a:solidFill>
                            <a:schemeClr val="accent4"/>
                          </a:solidFill>
                          <a:cs typeface="+mn-cs"/>
                        </a:rPr>
                        <a:t>10</a:t>
                      </a:r>
                      <a:endParaRPr lang="el-GR" sz="2000" dirty="0">
                        <a:solidFill>
                          <a:schemeClr val="accent4"/>
                        </a:solidFill>
                      </a:endParaRPr>
                    </a:p>
                  </a:txBody>
                  <a:tcPr/>
                </a:tc>
                <a:tc>
                  <a:txBody>
                    <a:bodyPr/>
                    <a:lstStyle/>
                    <a:p>
                      <a:r>
                        <a:rPr lang="el-GR" sz="1600" b="0" dirty="0" smtClean="0">
                          <a:solidFill>
                            <a:schemeClr val="accent2">
                              <a:lumMod val="75000"/>
                            </a:schemeClr>
                          </a:solidFill>
                          <a:cs typeface="Times New Roman" pitchFamily="18" charset="0"/>
                        </a:rPr>
                        <a:t>Οι</a:t>
                      </a:r>
                      <a:r>
                        <a:rPr lang="el-GR" sz="1600" b="0" baseline="0" dirty="0" smtClean="0">
                          <a:solidFill>
                            <a:schemeClr val="accent2">
                              <a:lumMod val="75000"/>
                            </a:schemeClr>
                          </a:solidFill>
                          <a:cs typeface="Times New Roman" pitchFamily="18" charset="0"/>
                        </a:rPr>
                        <a:t> επιχειρήσεις οφείλουν να αντιτίθενται σε κάθε μορφής διαφθορά, συμπεριλαμβανομένου του εκβιασμού και της δωροδοκίας</a:t>
                      </a:r>
                      <a:endParaRPr lang="el-GR" sz="1600" dirty="0">
                        <a:solidFill>
                          <a:schemeClr val="accent4"/>
                        </a:solidFill>
                      </a:endParaRPr>
                    </a:p>
                  </a:txBody>
                  <a:tcPr/>
                </a:tc>
              </a:tr>
              <a:tr h="370840">
                <a:tc gridSpan="3">
                  <a:txBody>
                    <a:bodyPr/>
                    <a:lstStyle/>
                    <a:p>
                      <a:r>
                        <a:rPr lang="el-GR" dirty="0" smtClean="0">
                          <a:solidFill>
                            <a:schemeClr val="accent4"/>
                          </a:solidFill>
                        </a:rPr>
                        <a:t>Έκδοση και δημοσιοποίηση Ετήσιας Αναφοράς Προόδου (</a:t>
                      </a:r>
                      <a:r>
                        <a:rPr lang="en-US" dirty="0" smtClean="0">
                          <a:solidFill>
                            <a:schemeClr val="accent4"/>
                          </a:solidFill>
                        </a:rPr>
                        <a:t>Communication on Progress)</a:t>
                      </a:r>
                      <a:endParaRPr lang="el-GR" dirty="0">
                        <a:solidFill>
                          <a:schemeClr val="accent4"/>
                        </a:solidFill>
                      </a:endParaRPr>
                    </a:p>
                  </a:txBody>
                  <a:tcPr/>
                </a:tc>
                <a:tc hMerge="1">
                  <a:txBody>
                    <a:bodyPr/>
                    <a:lstStyle/>
                    <a:p>
                      <a:endParaRPr lang="el-GR" sz="1600" dirty="0">
                        <a:solidFill>
                          <a:schemeClr val="accent4"/>
                        </a:solidFill>
                      </a:endParaRPr>
                    </a:p>
                  </a:txBody>
                  <a:tcPr/>
                </a:tc>
                <a:tc hMerge="1">
                  <a:txBody>
                    <a:bodyPr/>
                    <a:lstStyle/>
                    <a:p>
                      <a:endParaRPr lang="el-GR" sz="1600" dirty="0">
                        <a:solidFill>
                          <a:schemeClr val="accent4"/>
                        </a:solidFill>
                      </a:endParaRPr>
                    </a:p>
                  </a:txBody>
                  <a:tcPr/>
                </a:tc>
              </a:tr>
            </a:tbl>
          </a:graphicData>
        </a:graphic>
      </p:graphicFrame>
    </p:spTree>
    <p:extLst>
      <p:ext uri="{BB962C8B-B14F-4D97-AF65-F5344CB8AC3E}">
        <p14:creationId xmlns:p14="http://schemas.microsoft.com/office/powerpoint/2010/main" val="978356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5"/>
          <p:cNvSpPr/>
          <p:nvPr/>
        </p:nvSpPr>
        <p:spPr>
          <a:xfrm>
            <a:off x="731458" y="854635"/>
            <a:ext cx="2483380" cy="1165412"/>
          </a:xfrm>
          <a:prstGeom prst="homePlat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sp>
        <p:nvSpPr>
          <p:cNvPr id="2" name="Title 1"/>
          <p:cNvSpPr>
            <a:spLocks noGrp="1"/>
          </p:cNvSpPr>
          <p:nvPr>
            <p:ph type="title"/>
          </p:nvPr>
        </p:nvSpPr>
        <p:spPr>
          <a:xfrm>
            <a:off x="2856753" y="94005"/>
            <a:ext cx="5295853" cy="603624"/>
          </a:xfrm>
        </p:spPr>
        <p:txBody>
          <a:bodyPr>
            <a:normAutofit fontScale="90000"/>
          </a:bodyPr>
          <a:lstStyle/>
          <a:p>
            <a:r>
              <a:rPr lang="el-GR" b="1" dirty="0" smtClean="0">
                <a:solidFill>
                  <a:schemeClr val="accent1"/>
                </a:solidFill>
              </a:rPr>
              <a:t>Σύντομη εισαγωγή </a:t>
            </a:r>
            <a:endParaRPr lang="el-GR" b="1" dirty="0">
              <a:solidFill>
                <a:schemeClr val="accent1"/>
              </a:solidFill>
            </a:endParaRPr>
          </a:p>
        </p:txBody>
      </p:sp>
      <p:pic>
        <p:nvPicPr>
          <p:cNvPr id="4" name="Picture 1"/>
          <p:cNvPicPr>
            <a:picLocks noChangeAspect="1" noChangeArrowheads="1"/>
          </p:cNvPicPr>
          <p:nvPr/>
        </p:nvPicPr>
        <p:blipFill>
          <a:blip r:embed="rId2"/>
          <a:srcRect/>
          <a:stretch>
            <a:fillRect/>
          </a:stretch>
        </p:blipFill>
        <p:spPr bwMode="auto">
          <a:xfrm>
            <a:off x="6311087" y="854635"/>
            <a:ext cx="2563972" cy="2377516"/>
          </a:xfrm>
          <a:prstGeom prst="rect">
            <a:avLst/>
          </a:prstGeom>
          <a:noFill/>
          <a:ln w="9525">
            <a:noFill/>
            <a:miter lim="800000"/>
            <a:headEnd/>
            <a:tailEnd/>
          </a:ln>
          <a:effectLst/>
        </p:spPr>
      </p:pic>
      <p:sp>
        <p:nvSpPr>
          <p:cNvPr id="5" name="Content Placeholder 2"/>
          <p:cNvSpPr txBox="1">
            <a:spLocks/>
          </p:cNvSpPr>
          <p:nvPr/>
        </p:nvSpPr>
        <p:spPr bwMode="auto">
          <a:xfrm>
            <a:off x="215153" y="833627"/>
            <a:ext cx="3299012" cy="60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400" kern="1200" baseline="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l-GR" altLang="en-US" sz="3200" b="1" dirty="0" smtClean="0">
                <a:solidFill>
                  <a:schemeClr val="accent4"/>
                </a:solidFill>
                <a:latin typeface="Calibri" panose="020F0502020204030204" pitchFamily="34" charset="0"/>
              </a:rPr>
              <a:t>Οδηγία</a:t>
            </a:r>
            <a:br>
              <a:rPr lang="el-GR" altLang="en-US" sz="3200" b="1" dirty="0" smtClean="0">
                <a:solidFill>
                  <a:schemeClr val="accent4"/>
                </a:solidFill>
                <a:latin typeface="Calibri" panose="020F0502020204030204" pitchFamily="34" charset="0"/>
              </a:rPr>
            </a:br>
            <a:r>
              <a:rPr lang="el-GR" altLang="en-US" sz="3200" b="1" dirty="0" smtClean="0">
                <a:solidFill>
                  <a:schemeClr val="accent4"/>
                </a:solidFill>
                <a:latin typeface="Calibri" panose="020F0502020204030204" pitchFamily="34" charset="0"/>
              </a:rPr>
              <a:t>2014/95/ΕΕ </a:t>
            </a:r>
            <a:endParaRPr lang="en-GB" altLang="en-US" sz="3200" i="1" dirty="0" smtClean="0">
              <a:solidFill>
                <a:schemeClr val="accent4"/>
              </a:solidFill>
              <a:latin typeface="Calibri" panose="020F0502020204030204" pitchFamily="34" charset="0"/>
            </a:endParaRPr>
          </a:p>
        </p:txBody>
      </p:sp>
      <p:sp>
        <p:nvSpPr>
          <p:cNvPr id="8" name="Rectangle 7"/>
          <p:cNvSpPr/>
          <p:nvPr/>
        </p:nvSpPr>
        <p:spPr>
          <a:xfrm>
            <a:off x="596766" y="3389156"/>
            <a:ext cx="8188646" cy="2712819"/>
          </a:xfrm>
          <a:prstGeom prst="rect">
            <a:avLst/>
          </a:prstGeom>
          <a:solidFill>
            <a:schemeClr val="accent1">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p>
          <a:p>
            <a:endParaRPr lang="el-GR" dirty="0"/>
          </a:p>
          <a:p>
            <a:pPr marL="285750" indent="-285750">
              <a:buFont typeface="Arial" panose="020B0604020202020204" pitchFamily="34" charset="0"/>
              <a:buChar char="•"/>
            </a:pPr>
            <a:r>
              <a:rPr lang="el-GR" sz="2000" dirty="0" smtClean="0">
                <a:solidFill>
                  <a:schemeClr val="accent2"/>
                </a:solidFill>
              </a:rPr>
              <a:t>Ευρωπαϊκή Οδηγία για τη Δημοσιοποίηση Μη Οικονομικών Πληροφοριών και Διαφορετικότητας</a:t>
            </a:r>
          </a:p>
          <a:p>
            <a:pPr marL="285750" indent="-285750">
              <a:buFont typeface="Arial" panose="020B0604020202020204" pitchFamily="34" charset="0"/>
              <a:buChar char="•"/>
            </a:pPr>
            <a:r>
              <a:rPr lang="el-GR" sz="2000" dirty="0" smtClean="0">
                <a:solidFill>
                  <a:schemeClr val="accent2"/>
                </a:solidFill>
              </a:rPr>
              <a:t>Οδηγία Αναθεώρησης των Δικαιωμάτων των Μετόχων</a:t>
            </a:r>
            <a:r>
              <a:rPr lang="en-US" sz="2000" dirty="0" smtClean="0">
                <a:solidFill>
                  <a:schemeClr val="accent2"/>
                </a:solidFill>
              </a:rPr>
              <a:t> </a:t>
            </a:r>
          </a:p>
          <a:p>
            <a:pPr marL="285750" indent="-285750">
              <a:buFont typeface="Arial" panose="020B0604020202020204" pitchFamily="34" charset="0"/>
              <a:buChar char="•"/>
            </a:pPr>
            <a:r>
              <a:rPr lang="el-GR" sz="2000" dirty="0" smtClean="0">
                <a:solidFill>
                  <a:schemeClr val="accent2"/>
                </a:solidFill>
              </a:rPr>
              <a:t>Οδηγία για τις Δημόσιες Προμήθειες</a:t>
            </a:r>
            <a:r>
              <a:rPr lang="en-US" sz="2000" dirty="0" smtClean="0">
                <a:solidFill>
                  <a:schemeClr val="accent2"/>
                </a:solidFill>
              </a:rPr>
              <a:t> </a:t>
            </a:r>
          </a:p>
          <a:p>
            <a:pPr marL="285750" indent="-285750">
              <a:buFont typeface="Arial" panose="020B0604020202020204" pitchFamily="34" charset="0"/>
              <a:buChar char="•"/>
            </a:pPr>
            <a:r>
              <a:rPr lang="el-GR" sz="2000" dirty="0" smtClean="0">
                <a:solidFill>
                  <a:schemeClr val="accent2"/>
                </a:solidFill>
              </a:rPr>
              <a:t>Νέο θεσμικό πλαίσιο για συναλλαγές πρώτων υλών </a:t>
            </a:r>
          </a:p>
          <a:p>
            <a:pPr marL="285750" indent="-285750">
              <a:buFont typeface="Arial" panose="020B0604020202020204" pitchFamily="34" charset="0"/>
              <a:buChar char="•"/>
            </a:pPr>
            <a:r>
              <a:rPr lang="el-GR" sz="2000" dirty="0" smtClean="0">
                <a:solidFill>
                  <a:schemeClr val="accent2"/>
                </a:solidFill>
              </a:rPr>
              <a:t>Κατευθυντήριες Οδηγίες ΟΗΕ για Επιχειρήσεις και το Σεβασμό των Ανθρωπίνων Δικαιωμάτων</a:t>
            </a:r>
          </a:p>
          <a:p>
            <a:pPr marL="285750" indent="-285750">
              <a:buFont typeface="Arial" panose="020B0604020202020204" pitchFamily="34" charset="0"/>
              <a:buChar char="•"/>
            </a:pPr>
            <a:r>
              <a:rPr lang="el-GR" sz="2000" dirty="0" smtClean="0">
                <a:solidFill>
                  <a:schemeClr val="accent2"/>
                </a:solidFill>
              </a:rPr>
              <a:t>Κατευθυντήριες Οδηγίες ΟΟΣΑ για Υπεύθυνες Επιχειρήσεις</a:t>
            </a:r>
            <a:r>
              <a:rPr lang="en-US" sz="2000" dirty="0" smtClean="0">
                <a:solidFill>
                  <a:schemeClr val="accent2"/>
                </a:solidFill>
              </a:rPr>
              <a:t> </a:t>
            </a:r>
            <a:endParaRPr lang="en-US" sz="2000" dirty="0">
              <a:solidFill>
                <a:schemeClr val="accent2"/>
              </a:solidFill>
            </a:endParaRPr>
          </a:p>
          <a:p>
            <a:endParaRPr lang="el-GR" sz="2000" dirty="0">
              <a:solidFill>
                <a:schemeClr val="accent4"/>
              </a:solidFill>
            </a:endParaRPr>
          </a:p>
          <a:p>
            <a:endParaRPr lang="el-GR" sz="2400" dirty="0"/>
          </a:p>
        </p:txBody>
      </p:sp>
      <p:sp>
        <p:nvSpPr>
          <p:cNvPr id="10" name="Left Arrow 9"/>
          <p:cNvSpPr/>
          <p:nvPr/>
        </p:nvSpPr>
        <p:spPr>
          <a:xfrm>
            <a:off x="2752826" y="966997"/>
            <a:ext cx="3558262" cy="2122712"/>
          </a:xfrm>
          <a:prstGeom prst="leftArrow">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b="1" dirty="0" smtClean="0">
                <a:solidFill>
                  <a:srgbClr val="0070C0"/>
                </a:solidFill>
              </a:rPr>
              <a:t>E</a:t>
            </a:r>
            <a:r>
              <a:rPr lang="el-GR" b="1" dirty="0" err="1" smtClean="0">
                <a:solidFill>
                  <a:srgbClr val="0070C0"/>
                </a:solidFill>
              </a:rPr>
              <a:t>θνική</a:t>
            </a:r>
            <a:r>
              <a:rPr lang="el-GR" b="1" dirty="0" smtClean="0">
                <a:solidFill>
                  <a:srgbClr val="0070C0"/>
                </a:solidFill>
              </a:rPr>
              <a:t> Στρατηγική ΕΚΕ</a:t>
            </a:r>
          </a:p>
          <a:p>
            <a:pPr marL="285750" indent="-285750">
              <a:buFont typeface="Arial" panose="020B0604020202020204" pitchFamily="34" charset="0"/>
              <a:buChar char="•"/>
            </a:pPr>
            <a:r>
              <a:rPr lang="el-GR" b="1" dirty="0" smtClean="0">
                <a:solidFill>
                  <a:srgbClr val="0070C0"/>
                </a:solidFill>
              </a:rPr>
              <a:t>Εθνικό Σχέδιο Δράσης </a:t>
            </a:r>
            <a:r>
              <a:rPr lang="en-US" b="1" dirty="0" smtClean="0">
                <a:solidFill>
                  <a:srgbClr val="0070C0"/>
                </a:solidFill>
              </a:rPr>
              <a:t>SDGs 2030</a:t>
            </a:r>
            <a:r>
              <a:rPr lang="el-GR" b="1" dirty="0" smtClean="0">
                <a:solidFill>
                  <a:srgbClr val="0070C0"/>
                </a:solidFill>
              </a:rPr>
              <a:t> </a:t>
            </a:r>
            <a:endParaRPr lang="el-GR" b="1" dirty="0">
              <a:solidFill>
                <a:srgbClr val="0070C0"/>
              </a:solidFill>
            </a:endParaRPr>
          </a:p>
        </p:txBody>
      </p:sp>
    </p:spTree>
    <p:extLst>
      <p:ext uri="{BB962C8B-B14F-4D97-AF65-F5344CB8AC3E}">
        <p14:creationId xmlns:p14="http://schemas.microsoft.com/office/powerpoint/2010/main" val="4000836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684" y="1324323"/>
            <a:ext cx="6347713" cy="1320800"/>
          </a:xfrm>
        </p:spPr>
        <p:txBody>
          <a:bodyPr/>
          <a:lstStyle/>
          <a:p>
            <a:r>
              <a:rPr lang="el-GR" dirty="0" smtClean="0">
                <a:effectLst>
                  <a:outerShdw blurRad="38100" dist="38100" dir="2700000" algn="tl">
                    <a:srgbClr val="000000">
                      <a:alpha val="43137"/>
                    </a:srgbClr>
                  </a:outerShdw>
                </a:effectLst>
              </a:rPr>
              <a:t>Ουσιώδη θέματα</a:t>
            </a:r>
            <a:endParaRPr lang="el-GR" dirty="0">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15494138"/>
              </p:ext>
            </p:extLst>
          </p:nvPr>
        </p:nvGraphicFramePr>
        <p:xfrm>
          <a:off x="494241" y="1880525"/>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566F3D1D-9376-461B-A781-AE697DF4DA41}" type="slidenum">
              <a:rPr lang="en-US" smtClean="0">
                <a:solidFill>
                  <a:prstClr val="black">
                    <a:lumMod val="85000"/>
                    <a:lumOff val="15000"/>
                  </a:prstClr>
                </a:solidFill>
              </a:rPr>
              <a:pPr>
                <a:defRPr/>
              </a:pPr>
              <a:t>8</a:t>
            </a:fld>
            <a:endParaRPr lang="en-US" dirty="0">
              <a:solidFill>
                <a:prstClr val="black">
                  <a:lumMod val="85000"/>
                  <a:lumOff val="15000"/>
                </a:prstClr>
              </a:solidFill>
            </a:endParaRPr>
          </a:p>
        </p:txBody>
      </p:sp>
      <p:sp>
        <p:nvSpPr>
          <p:cNvPr id="6" name="Τίτλος 1"/>
          <p:cNvSpPr txBox="1">
            <a:spLocks/>
          </p:cNvSpPr>
          <p:nvPr/>
        </p:nvSpPr>
        <p:spPr bwMode="auto">
          <a:xfrm>
            <a:off x="612253" y="528617"/>
            <a:ext cx="8070579" cy="474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200" kern="1200">
                <a:solidFill>
                  <a:srgbClr val="1F4370"/>
                </a:solidFill>
                <a:latin typeface="+mj-lt"/>
                <a:ea typeface="+mj-ea"/>
                <a:cs typeface="+mj-cs"/>
              </a:defRPr>
            </a:lvl1pPr>
            <a:lvl2pPr algn="ctr" rtl="0" eaLnBrk="0" fontAlgn="base" hangingPunct="0">
              <a:spcBef>
                <a:spcPct val="0"/>
              </a:spcBef>
              <a:spcAft>
                <a:spcPct val="0"/>
              </a:spcAft>
              <a:defRPr sz="3200">
                <a:solidFill>
                  <a:srgbClr val="1F4370"/>
                </a:solidFill>
                <a:latin typeface="Century Gothic" pitchFamily="34" charset="0"/>
              </a:defRPr>
            </a:lvl2pPr>
            <a:lvl3pPr algn="ctr" rtl="0" eaLnBrk="0" fontAlgn="base" hangingPunct="0">
              <a:spcBef>
                <a:spcPct val="0"/>
              </a:spcBef>
              <a:spcAft>
                <a:spcPct val="0"/>
              </a:spcAft>
              <a:defRPr sz="3200">
                <a:solidFill>
                  <a:srgbClr val="1F4370"/>
                </a:solidFill>
                <a:latin typeface="Century Gothic" pitchFamily="34" charset="0"/>
              </a:defRPr>
            </a:lvl3pPr>
            <a:lvl4pPr algn="ctr" rtl="0" eaLnBrk="0" fontAlgn="base" hangingPunct="0">
              <a:spcBef>
                <a:spcPct val="0"/>
              </a:spcBef>
              <a:spcAft>
                <a:spcPct val="0"/>
              </a:spcAft>
              <a:defRPr sz="3200">
                <a:solidFill>
                  <a:srgbClr val="1F4370"/>
                </a:solidFill>
                <a:latin typeface="Century Gothic" pitchFamily="34" charset="0"/>
              </a:defRPr>
            </a:lvl4pPr>
            <a:lvl5pPr algn="ctr" rtl="0" eaLnBrk="0" fontAlgn="base" hangingPunct="0">
              <a:spcBef>
                <a:spcPct val="0"/>
              </a:spcBef>
              <a:spcAft>
                <a:spcPct val="0"/>
              </a:spcAft>
              <a:defRPr sz="3200">
                <a:solidFill>
                  <a:srgbClr val="1F4370"/>
                </a:solidFill>
                <a:latin typeface="Century Gothic"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l-GR" sz="2400" b="1" dirty="0" smtClean="0">
                <a:solidFill>
                  <a:srgbClr val="002060"/>
                </a:solidFill>
              </a:rPr>
              <a:t>Ελάχιστο περιεχόμενο δημοσιοποιούμενων πληροφοριών </a:t>
            </a:r>
            <a:endParaRPr lang="el-GR" sz="2400" b="1" dirty="0">
              <a:solidFill>
                <a:srgbClr val="002060"/>
              </a:solidFill>
            </a:endParaRPr>
          </a:p>
        </p:txBody>
      </p:sp>
    </p:spTree>
    <p:extLst>
      <p:ext uri="{BB962C8B-B14F-4D97-AF65-F5344CB8AC3E}">
        <p14:creationId xmlns:p14="http://schemas.microsoft.com/office/powerpoint/2010/main" val="377667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8610600" cy="5184775"/>
          </a:xfrm>
        </p:spPr>
        <p:txBody>
          <a:bodyPr>
            <a:normAutofit/>
          </a:bodyPr>
          <a:lstStyle/>
          <a:p>
            <a:pPr>
              <a:spcBef>
                <a:spcPts val="0"/>
              </a:spcBef>
              <a:defRPr/>
            </a:pPr>
            <a:r>
              <a:rPr lang="el-GR" sz="2000" b="1" dirty="0" smtClean="0">
                <a:solidFill>
                  <a:srgbClr val="0070C0"/>
                </a:solidFill>
                <a:latin typeface="Calibri" panose="020F0502020204030204" pitchFamily="34" charset="0"/>
              </a:rPr>
              <a:t>Η Αρχή «</a:t>
            </a:r>
            <a:r>
              <a:rPr lang="el-GR" b="1" dirty="0" smtClean="0">
                <a:solidFill>
                  <a:srgbClr val="0070C0"/>
                </a:solidFill>
                <a:latin typeface="Calibri" panose="020F0502020204030204" pitchFamily="34" charset="0"/>
              </a:rPr>
              <a:t>Συμμόρφωση ή Αιτιολόγηση</a:t>
            </a:r>
            <a:r>
              <a:rPr lang="el-GR" sz="2000" b="1" dirty="0" smtClean="0">
                <a:solidFill>
                  <a:srgbClr val="0070C0"/>
                </a:solidFill>
                <a:latin typeface="Calibri" panose="020F0502020204030204" pitchFamily="34" charset="0"/>
              </a:rPr>
              <a:t>» </a:t>
            </a:r>
            <a:r>
              <a:rPr lang="el-GR" sz="2000" dirty="0" smtClean="0">
                <a:solidFill>
                  <a:srgbClr val="0070C0"/>
                </a:solidFill>
                <a:latin typeface="Calibri" panose="020F0502020204030204" pitchFamily="34" charset="0"/>
              </a:rPr>
              <a:t>(</a:t>
            </a:r>
            <a:r>
              <a:rPr lang="en-US" sz="2000" dirty="0" smtClean="0">
                <a:solidFill>
                  <a:srgbClr val="0070C0"/>
                </a:solidFill>
                <a:latin typeface="Calibri" panose="020F0502020204030204" pitchFamily="34" charset="0"/>
              </a:rPr>
              <a:t>“Comply or Explain” principle</a:t>
            </a:r>
            <a:r>
              <a:rPr lang="el-GR" sz="2000" dirty="0" smtClean="0">
                <a:solidFill>
                  <a:srgbClr val="0070C0"/>
                </a:solidFill>
                <a:latin typeface="Calibri" panose="020F0502020204030204" pitchFamily="34" charset="0"/>
              </a:rPr>
              <a:t>)</a:t>
            </a:r>
            <a:endParaRPr lang="en-US" sz="2000" dirty="0" smtClean="0">
              <a:solidFill>
                <a:srgbClr val="0070C0"/>
              </a:solidFill>
              <a:latin typeface="Calibri" panose="020F0502020204030204" pitchFamily="34" charset="0"/>
            </a:endParaRPr>
          </a:p>
          <a:p>
            <a:pPr marL="0" indent="0">
              <a:spcBef>
                <a:spcPts val="0"/>
              </a:spcBef>
              <a:buFont typeface="Arial" charset="0"/>
              <a:buNone/>
              <a:defRPr/>
            </a:pPr>
            <a:r>
              <a:rPr lang="el-GR" sz="1800" dirty="0" smtClean="0">
                <a:latin typeface="Calibri" panose="020F0502020204030204" pitchFamily="34" charset="0"/>
              </a:rPr>
              <a:t>Όσες υπόχρεες επιχειρήσεις δεν προβάλουν τις σχετικές πληροφορίες θα πρέπει να αιτιολογούν τεκμηριωμένα αυτή τους την επιλογή. </a:t>
            </a:r>
            <a:endParaRPr lang="en-US" sz="1800" dirty="0" smtClean="0">
              <a:latin typeface="Calibri" panose="020F0502020204030204" pitchFamily="34" charset="0"/>
            </a:endParaRPr>
          </a:p>
          <a:p>
            <a:pPr marL="0" indent="0">
              <a:spcBef>
                <a:spcPts val="0"/>
              </a:spcBef>
              <a:buFont typeface="Arial" charset="0"/>
              <a:buNone/>
              <a:defRPr/>
            </a:pPr>
            <a:endParaRPr lang="en-US" dirty="0">
              <a:latin typeface="Calibri" panose="020F0502020204030204" pitchFamily="34" charset="0"/>
            </a:endParaRPr>
          </a:p>
          <a:p>
            <a:pPr>
              <a:spcBef>
                <a:spcPts val="0"/>
              </a:spcBef>
              <a:defRPr/>
            </a:pPr>
            <a:r>
              <a:rPr lang="el-GR" b="1" dirty="0" smtClean="0">
                <a:solidFill>
                  <a:srgbClr val="0070C0"/>
                </a:solidFill>
                <a:latin typeface="Calibri" panose="020F0502020204030204" pitchFamily="34" charset="0"/>
              </a:rPr>
              <a:t>Ρήτρα διασφάλισης συμφερόντων </a:t>
            </a:r>
            <a:r>
              <a:rPr lang="el-GR" sz="2000" dirty="0" smtClean="0">
                <a:solidFill>
                  <a:srgbClr val="0070C0"/>
                </a:solidFill>
                <a:latin typeface="Calibri" panose="020F0502020204030204" pitchFamily="34" charset="0"/>
              </a:rPr>
              <a:t>(</a:t>
            </a:r>
            <a:r>
              <a:rPr lang="en-US" sz="2000" dirty="0" smtClean="0">
                <a:solidFill>
                  <a:srgbClr val="0070C0"/>
                </a:solidFill>
                <a:latin typeface="Calibri" panose="020F0502020204030204" pitchFamily="34" charset="0"/>
              </a:rPr>
              <a:t>“Safe </a:t>
            </a:r>
            <a:r>
              <a:rPr lang="en-GB" sz="2000" dirty="0" smtClean="0">
                <a:solidFill>
                  <a:srgbClr val="0070C0"/>
                </a:solidFill>
                <a:latin typeface="Calibri" panose="020F0502020204030204" pitchFamily="34" charset="0"/>
              </a:rPr>
              <a:t>Harbour</a:t>
            </a:r>
            <a:r>
              <a:rPr lang="en-US" sz="2000" dirty="0" smtClean="0">
                <a:solidFill>
                  <a:srgbClr val="0070C0"/>
                </a:solidFill>
                <a:latin typeface="Calibri" panose="020F0502020204030204" pitchFamily="34" charset="0"/>
              </a:rPr>
              <a:t>” clause</a:t>
            </a:r>
            <a:r>
              <a:rPr lang="el-GR" sz="2000" dirty="0" smtClean="0">
                <a:solidFill>
                  <a:srgbClr val="0070C0"/>
                </a:solidFill>
                <a:latin typeface="Calibri" panose="020F0502020204030204" pitchFamily="34" charset="0"/>
              </a:rPr>
              <a:t>)</a:t>
            </a:r>
            <a:endParaRPr lang="en-US" sz="2000" dirty="0" smtClean="0">
              <a:solidFill>
                <a:srgbClr val="0070C0"/>
              </a:solidFill>
              <a:latin typeface="Calibri" panose="020F0502020204030204" pitchFamily="34" charset="0"/>
            </a:endParaRPr>
          </a:p>
          <a:p>
            <a:pPr marL="0" indent="0">
              <a:spcBef>
                <a:spcPts val="0"/>
              </a:spcBef>
              <a:buNone/>
              <a:defRPr/>
            </a:pPr>
            <a:r>
              <a:rPr lang="el-GR" sz="1800" dirty="0">
                <a:latin typeface="Calibri" panose="020F0502020204030204" pitchFamily="34" charset="0"/>
              </a:rPr>
              <a:t>Σχετικές </a:t>
            </a:r>
            <a:r>
              <a:rPr lang="el-GR" sz="1800" dirty="0" smtClean="0">
                <a:latin typeface="Calibri" panose="020F0502020204030204" pitchFamily="34" charset="0"/>
              </a:rPr>
              <a:t>με τη δημοσιοποίηση πληροφορίες </a:t>
            </a:r>
            <a:r>
              <a:rPr lang="el-GR" sz="1800" dirty="0">
                <a:latin typeface="Calibri" panose="020F0502020204030204" pitchFamily="34" charset="0"/>
              </a:rPr>
              <a:t>μπορούν να παραλειφθούν σε εξαιρετικές περιπτώσεις, </a:t>
            </a:r>
            <a:r>
              <a:rPr lang="el-GR" sz="1800" dirty="0" smtClean="0">
                <a:latin typeface="Calibri" panose="020F0502020204030204" pitchFamily="34" charset="0"/>
              </a:rPr>
              <a:t>υπό την προϋπόθεση της παροχής επαρκούς αιτιολόγησης ότι </a:t>
            </a:r>
            <a:r>
              <a:rPr lang="el-GR" sz="1800" dirty="0">
                <a:latin typeface="Calibri" panose="020F0502020204030204" pitchFamily="34" charset="0"/>
              </a:rPr>
              <a:t>η αποκάλυψη των πληροφοριών αυτών θα </a:t>
            </a:r>
            <a:r>
              <a:rPr lang="el-GR" sz="1800" dirty="0" smtClean="0">
                <a:latin typeface="Calibri" panose="020F0502020204030204" pitchFamily="34" charset="0"/>
              </a:rPr>
              <a:t>ήταν επιζήμια για την </a:t>
            </a:r>
            <a:r>
              <a:rPr lang="el-GR" sz="1800" dirty="0">
                <a:latin typeface="Calibri" panose="020F0502020204030204" pitchFamily="34" charset="0"/>
              </a:rPr>
              <a:t>εμπορική θέση </a:t>
            </a:r>
            <a:r>
              <a:rPr lang="el-GR" sz="1800" dirty="0" smtClean="0">
                <a:latin typeface="Calibri" panose="020F0502020204030204" pitchFamily="34" charset="0"/>
              </a:rPr>
              <a:t>της επιχείρησης.</a:t>
            </a:r>
            <a:endParaRPr lang="el-GR" sz="1800" dirty="0">
              <a:latin typeface="Calibri" panose="020F0502020204030204" pitchFamily="34" charset="0"/>
            </a:endParaRPr>
          </a:p>
          <a:p>
            <a:pPr>
              <a:spcBef>
                <a:spcPts val="0"/>
              </a:spcBef>
              <a:defRPr/>
            </a:pPr>
            <a:endParaRPr lang="en-US" dirty="0" smtClean="0">
              <a:latin typeface="Calibri" panose="020F0502020204030204" pitchFamily="34" charset="0"/>
            </a:endParaRPr>
          </a:p>
          <a:p>
            <a:pPr>
              <a:spcBef>
                <a:spcPts val="0"/>
              </a:spcBef>
              <a:defRPr/>
            </a:pPr>
            <a:r>
              <a:rPr lang="el-GR" b="1" dirty="0" smtClean="0">
                <a:solidFill>
                  <a:srgbClr val="0070C0"/>
                </a:solidFill>
                <a:latin typeface="Calibri" panose="020F0502020204030204" pitchFamily="34" charset="0"/>
              </a:rPr>
              <a:t>Εξαιρέσεις </a:t>
            </a:r>
            <a:r>
              <a:rPr lang="el-GR" sz="2000" dirty="0" smtClean="0">
                <a:solidFill>
                  <a:srgbClr val="0070C0"/>
                </a:solidFill>
                <a:latin typeface="Calibri" panose="020F0502020204030204" pitchFamily="34" charset="0"/>
              </a:rPr>
              <a:t>(</a:t>
            </a:r>
            <a:r>
              <a:rPr lang="en-US" sz="2000" dirty="0" smtClean="0">
                <a:solidFill>
                  <a:srgbClr val="0070C0"/>
                </a:solidFill>
                <a:latin typeface="Calibri" panose="020F0502020204030204" pitchFamily="34" charset="0"/>
              </a:rPr>
              <a:t>Exception</a:t>
            </a:r>
            <a:r>
              <a:rPr lang="en-US" sz="2000" dirty="0">
                <a:solidFill>
                  <a:srgbClr val="0070C0"/>
                </a:solidFill>
                <a:latin typeface="Calibri" panose="020F0502020204030204" pitchFamily="34" charset="0"/>
              </a:rPr>
              <a:t>s</a:t>
            </a:r>
            <a:r>
              <a:rPr lang="el-GR" sz="2000" dirty="0" smtClean="0">
                <a:solidFill>
                  <a:srgbClr val="0070C0"/>
                </a:solidFill>
                <a:latin typeface="Calibri" panose="020F0502020204030204" pitchFamily="34" charset="0"/>
              </a:rPr>
              <a:t>)</a:t>
            </a:r>
            <a:endParaRPr lang="en-US" sz="2000" dirty="0">
              <a:solidFill>
                <a:srgbClr val="0070C0"/>
              </a:solidFill>
              <a:latin typeface="Calibri" panose="020F0502020204030204" pitchFamily="34" charset="0"/>
            </a:endParaRPr>
          </a:p>
          <a:p>
            <a:pPr marL="0" indent="0">
              <a:spcBef>
                <a:spcPts val="0"/>
              </a:spcBef>
              <a:buNone/>
              <a:defRPr/>
            </a:pPr>
            <a:r>
              <a:rPr lang="el-GR" sz="1800" dirty="0">
                <a:latin typeface="Calibri" panose="020F0502020204030204" pitchFamily="34" charset="0"/>
              </a:rPr>
              <a:t>Θυγατρικές επιχειρήσεις, καθώς και </a:t>
            </a:r>
            <a:r>
              <a:rPr lang="el-GR" sz="1800" dirty="0" smtClean="0">
                <a:latin typeface="Calibri" panose="020F0502020204030204" pitchFamily="34" charset="0"/>
              </a:rPr>
              <a:t>μητρικές </a:t>
            </a:r>
            <a:r>
              <a:rPr lang="el-GR" sz="1800" dirty="0">
                <a:latin typeface="Calibri" panose="020F0502020204030204" pitchFamily="34" charset="0"/>
              </a:rPr>
              <a:t>επιχειρήσεις οι οποίες είναι επίσης θυγατρικές </a:t>
            </a:r>
            <a:r>
              <a:rPr lang="el-GR" sz="1800" dirty="0" smtClean="0">
                <a:latin typeface="Calibri" panose="020F0502020204030204" pitchFamily="34" charset="0"/>
              </a:rPr>
              <a:t>επιχειρήσεις</a:t>
            </a:r>
            <a:r>
              <a:rPr lang="en-US" sz="1800" dirty="0" smtClean="0">
                <a:latin typeface="Calibri" panose="020F0502020204030204" pitchFamily="34" charset="0"/>
              </a:rPr>
              <a:t> </a:t>
            </a:r>
            <a:r>
              <a:rPr lang="el-GR" sz="1800" dirty="0" smtClean="0">
                <a:latin typeface="Calibri" panose="020F0502020204030204" pitchFamily="34" charset="0"/>
              </a:rPr>
              <a:t>άλλων, </a:t>
            </a:r>
            <a:r>
              <a:rPr lang="el-GR" sz="1800" dirty="0">
                <a:latin typeface="Calibri" panose="020F0502020204030204" pitchFamily="34" charset="0"/>
              </a:rPr>
              <a:t>θα πρέπει να εξαιρούνται από τις απαιτήσεις υποβολής εκθέσεων </a:t>
            </a:r>
            <a:r>
              <a:rPr lang="el-GR" sz="1800" dirty="0" smtClean="0">
                <a:latin typeface="Calibri" panose="020F0502020204030204" pitchFamily="34" charset="0"/>
              </a:rPr>
              <a:t>εφόσον τα στοιχεία σχετικά με τις </a:t>
            </a:r>
            <a:r>
              <a:rPr lang="el-GR" sz="1800" dirty="0">
                <a:latin typeface="Calibri" panose="020F0502020204030204" pitchFamily="34" charset="0"/>
              </a:rPr>
              <a:t>επιδόσεις των θυγατρικών </a:t>
            </a:r>
            <a:r>
              <a:rPr lang="el-GR" sz="1800" dirty="0" smtClean="0">
                <a:latin typeface="Calibri" panose="020F0502020204030204" pitchFamily="34" charset="0"/>
              </a:rPr>
              <a:t>αυτών περιλαμβάνονται </a:t>
            </a:r>
            <a:r>
              <a:rPr lang="el-GR" sz="1800" dirty="0">
                <a:latin typeface="Calibri" panose="020F0502020204030204" pitchFamily="34" charset="0"/>
              </a:rPr>
              <a:t>στην έκθεση της </a:t>
            </a:r>
            <a:r>
              <a:rPr lang="el-GR" sz="1800" dirty="0" smtClean="0">
                <a:latin typeface="Calibri" panose="020F0502020204030204" pitchFamily="34" charset="0"/>
              </a:rPr>
              <a:t>μητρικής επιχείρησης</a:t>
            </a:r>
            <a:r>
              <a:rPr lang="el-GR" sz="1800" dirty="0">
                <a:latin typeface="Calibri" panose="020F0502020204030204" pitchFamily="34" charset="0"/>
              </a:rPr>
              <a:t>.</a:t>
            </a:r>
            <a:endParaRPr lang="en-US" dirty="0">
              <a:latin typeface="Calibri" panose="020F0502020204030204" pitchFamily="34" charset="0"/>
            </a:endParaRPr>
          </a:p>
        </p:txBody>
      </p:sp>
      <p:sp>
        <p:nvSpPr>
          <p:cNvPr id="5" name="Τίτλος 1"/>
          <p:cNvSpPr txBox="1">
            <a:spLocks/>
          </p:cNvSpPr>
          <p:nvPr/>
        </p:nvSpPr>
        <p:spPr bwMode="auto">
          <a:xfrm>
            <a:off x="573752" y="76230"/>
            <a:ext cx="8070579" cy="474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200" kern="1200">
                <a:solidFill>
                  <a:srgbClr val="1F4370"/>
                </a:solidFill>
                <a:latin typeface="+mj-lt"/>
                <a:ea typeface="+mj-ea"/>
                <a:cs typeface="+mj-cs"/>
              </a:defRPr>
            </a:lvl1pPr>
            <a:lvl2pPr algn="ctr" rtl="0" eaLnBrk="0" fontAlgn="base" hangingPunct="0">
              <a:spcBef>
                <a:spcPct val="0"/>
              </a:spcBef>
              <a:spcAft>
                <a:spcPct val="0"/>
              </a:spcAft>
              <a:defRPr sz="3200">
                <a:solidFill>
                  <a:srgbClr val="1F4370"/>
                </a:solidFill>
                <a:latin typeface="Century Gothic" pitchFamily="34" charset="0"/>
              </a:defRPr>
            </a:lvl2pPr>
            <a:lvl3pPr algn="ctr" rtl="0" eaLnBrk="0" fontAlgn="base" hangingPunct="0">
              <a:spcBef>
                <a:spcPct val="0"/>
              </a:spcBef>
              <a:spcAft>
                <a:spcPct val="0"/>
              </a:spcAft>
              <a:defRPr sz="3200">
                <a:solidFill>
                  <a:srgbClr val="1F4370"/>
                </a:solidFill>
                <a:latin typeface="Century Gothic" pitchFamily="34" charset="0"/>
              </a:defRPr>
            </a:lvl3pPr>
            <a:lvl4pPr algn="ctr" rtl="0" eaLnBrk="0" fontAlgn="base" hangingPunct="0">
              <a:spcBef>
                <a:spcPct val="0"/>
              </a:spcBef>
              <a:spcAft>
                <a:spcPct val="0"/>
              </a:spcAft>
              <a:defRPr sz="3200">
                <a:solidFill>
                  <a:srgbClr val="1F4370"/>
                </a:solidFill>
                <a:latin typeface="Century Gothic" pitchFamily="34" charset="0"/>
              </a:defRPr>
            </a:lvl4pPr>
            <a:lvl5pPr algn="ctr" rtl="0" eaLnBrk="0" fontAlgn="base" hangingPunct="0">
              <a:spcBef>
                <a:spcPct val="0"/>
              </a:spcBef>
              <a:spcAft>
                <a:spcPct val="0"/>
              </a:spcAft>
              <a:defRPr sz="3200">
                <a:solidFill>
                  <a:srgbClr val="1F4370"/>
                </a:solidFill>
                <a:latin typeface="Century Gothic"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l-GR" sz="2400" b="1" dirty="0" smtClean="0">
                <a:solidFill>
                  <a:srgbClr val="002060"/>
                </a:solidFill>
              </a:rPr>
              <a:t>Βασικές αρχές εφαρμογής </a:t>
            </a:r>
            <a:endParaRPr lang="el-GR" sz="2400" b="1" dirty="0">
              <a:solidFill>
                <a:srgbClr val="002060"/>
              </a:solidFill>
            </a:endParaRPr>
          </a:p>
        </p:txBody>
      </p:sp>
      <p:sp>
        <p:nvSpPr>
          <p:cNvPr id="4" name="Θέση αριθμού διαφάνειας 3"/>
          <p:cNvSpPr>
            <a:spLocks noGrp="1"/>
          </p:cNvSpPr>
          <p:nvPr>
            <p:ph type="sldNum" sz="quarter" idx="12"/>
          </p:nvPr>
        </p:nvSpPr>
        <p:spPr/>
        <p:txBody>
          <a:bodyPr/>
          <a:lstStyle/>
          <a:p>
            <a:pPr>
              <a:defRPr/>
            </a:pPr>
            <a:fld id="{566F3D1D-9376-461B-A781-AE697DF4DA41}" type="slidenum">
              <a:rPr lang="en-US" smtClean="0">
                <a:solidFill>
                  <a:prstClr val="black">
                    <a:lumMod val="85000"/>
                    <a:lumOff val="15000"/>
                  </a:prstClr>
                </a:solidFill>
              </a:rPr>
              <a:pPr>
                <a:defRPr/>
              </a:pPr>
              <a:t>9</a:t>
            </a:fld>
            <a:endParaRPr lang="en-US" dirty="0">
              <a:solidFill>
                <a:prstClr val="black">
                  <a:lumMod val="85000"/>
                  <a:lumOff val="15000"/>
                </a:prstClr>
              </a:solidFill>
            </a:endParaRPr>
          </a:p>
        </p:txBody>
      </p:sp>
    </p:spTree>
    <p:extLst>
      <p:ext uri="{BB962C8B-B14F-4D97-AF65-F5344CB8AC3E}">
        <p14:creationId xmlns:p14="http://schemas.microsoft.com/office/powerpoint/2010/main" val="446712712"/>
      </p:ext>
    </p:extLst>
  </p:cSld>
  <p:clrMapOvr>
    <a:masterClrMapping/>
  </p:clrMapOvr>
  <p:timing>
    <p:tnLst>
      <p:par>
        <p:cTn id="1" dur="indefinite" restart="never" nodeType="tmRoot"/>
      </p:par>
    </p:tnLst>
  </p:timing>
</p:sld>
</file>

<file path=ppt/theme/theme1.xml><?xml version="1.0" encoding="utf-8"?>
<a:theme xmlns:a="http://schemas.openxmlformats.org/drawingml/2006/main" name="Όψη">
  <a:themeElements>
    <a:clrScheme name="Όψη">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Όψη">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2370</TotalTime>
  <Words>1022</Words>
  <Application>Microsoft Office PowerPoint</Application>
  <PresentationFormat>On-screen Show (4:3)</PresentationFormat>
  <Paragraphs>166</Paragraphs>
  <Slides>13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Tahoma</vt:lpstr>
      <vt:lpstr>Times New Roman</vt:lpstr>
      <vt:lpstr>Trebuchet MS</vt:lpstr>
      <vt:lpstr>Wingdings</vt:lpstr>
      <vt:lpstr>Wingdings 3</vt:lpstr>
      <vt:lpstr>Όψη</vt:lpstr>
      <vt:lpstr>PowerPoint Presentation</vt:lpstr>
      <vt:lpstr>Σύντομη εισαγωγή </vt:lpstr>
      <vt:lpstr>Σύντομη εισαγωγή </vt:lpstr>
      <vt:lpstr>Σύντομη εισαγωγή : </vt:lpstr>
      <vt:lpstr>Οι 10 Αρχές του Οικουμενικού Συμφώνου του ΟΗΕ (Global Compact)</vt:lpstr>
      <vt:lpstr>Οι 10 Αρχές του Οικουμενικού Συμφώνου του ΟΗΕ (Global Compact)</vt:lpstr>
      <vt:lpstr>Σύντομη εισαγωγή </vt:lpstr>
      <vt:lpstr>Ουσιώδη θέματα</vt:lpstr>
      <vt:lpstr>PowerPoint Presentation</vt:lpstr>
      <vt:lpstr>Παράδειγμα</vt:lpstr>
      <vt:lpstr>Παράδειγμα</vt:lpstr>
      <vt:lpstr>Παράδειγμα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Συνάντηση Μελών</dc:title>
  <dc:creator>csr3</dc:creator>
  <cp:lastModifiedBy>Alexiou Maria</cp:lastModifiedBy>
  <cp:revision>244</cp:revision>
  <cp:lastPrinted>2016-04-26T13:40:07Z</cp:lastPrinted>
  <dcterms:created xsi:type="dcterms:W3CDTF">2015-11-25T12:26:29Z</dcterms:created>
  <dcterms:modified xsi:type="dcterms:W3CDTF">2017-03-07T06:32:19Z</dcterms:modified>
</cp:coreProperties>
</file>